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71" r:id="rId3"/>
    <p:sldId id="269" r:id="rId4"/>
    <p:sldId id="270" r:id="rId5"/>
    <p:sldId id="272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4417"/>
    <a:srgbClr val="1F19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332BC2-0692-4EAA-8626-F2C3CBB385F8}" v="67" dt="2021-01-17T01:23:59.3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onso filho" userId="2a94d844aaf78afc" providerId="LiveId" clId="{71332BC2-0692-4EAA-8626-F2C3CBB385F8}"/>
    <pc:docChg chg="undo custSel addSld modSld modMainMaster">
      <pc:chgData name="afonso filho" userId="2a94d844aaf78afc" providerId="LiveId" clId="{71332BC2-0692-4EAA-8626-F2C3CBB385F8}" dt="2021-01-17T01:24:43.828" v="130" actId="700"/>
      <pc:docMkLst>
        <pc:docMk/>
      </pc:docMkLst>
      <pc:sldChg chg="modTransition">
        <pc:chgData name="afonso filho" userId="2a94d844aaf78afc" providerId="LiveId" clId="{71332BC2-0692-4EAA-8626-F2C3CBB385F8}" dt="2021-01-17T01:23:59.391" v="127"/>
        <pc:sldMkLst>
          <pc:docMk/>
          <pc:sldMk cId="3579484835" sldId="259"/>
        </pc:sldMkLst>
      </pc:sldChg>
      <pc:sldChg chg="modTransition">
        <pc:chgData name="afonso filho" userId="2a94d844aaf78afc" providerId="LiveId" clId="{71332BC2-0692-4EAA-8626-F2C3CBB385F8}" dt="2021-01-17T01:23:59.391" v="127"/>
        <pc:sldMkLst>
          <pc:docMk/>
          <pc:sldMk cId="1589283224" sldId="260"/>
        </pc:sldMkLst>
      </pc:sldChg>
      <pc:sldChg chg="modTransition">
        <pc:chgData name="afonso filho" userId="2a94d844aaf78afc" providerId="LiveId" clId="{71332BC2-0692-4EAA-8626-F2C3CBB385F8}" dt="2021-01-17T01:23:59.391" v="127"/>
        <pc:sldMkLst>
          <pc:docMk/>
          <pc:sldMk cId="1503635957" sldId="261"/>
        </pc:sldMkLst>
      </pc:sldChg>
      <pc:sldChg chg="modTransition">
        <pc:chgData name="afonso filho" userId="2a94d844aaf78afc" providerId="LiveId" clId="{71332BC2-0692-4EAA-8626-F2C3CBB385F8}" dt="2021-01-17T01:23:59.391" v="127"/>
        <pc:sldMkLst>
          <pc:docMk/>
          <pc:sldMk cId="3931380697" sldId="262"/>
        </pc:sldMkLst>
      </pc:sldChg>
      <pc:sldChg chg="modTransition modAnim">
        <pc:chgData name="afonso filho" userId="2a94d844aaf78afc" providerId="LiveId" clId="{71332BC2-0692-4EAA-8626-F2C3CBB385F8}" dt="2021-01-17T01:23:59.391" v="127"/>
        <pc:sldMkLst>
          <pc:docMk/>
          <pc:sldMk cId="3311950522" sldId="268"/>
        </pc:sldMkLst>
      </pc:sldChg>
      <pc:sldChg chg="modTransition">
        <pc:chgData name="afonso filho" userId="2a94d844aaf78afc" providerId="LiveId" clId="{71332BC2-0692-4EAA-8626-F2C3CBB385F8}" dt="2021-01-17T01:23:59.391" v="127"/>
        <pc:sldMkLst>
          <pc:docMk/>
          <pc:sldMk cId="1936728298" sldId="269"/>
        </pc:sldMkLst>
      </pc:sldChg>
      <pc:sldChg chg="modTransition">
        <pc:chgData name="afonso filho" userId="2a94d844aaf78afc" providerId="LiveId" clId="{71332BC2-0692-4EAA-8626-F2C3CBB385F8}" dt="2021-01-17T01:23:59.391" v="127"/>
        <pc:sldMkLst>
          <pc:docMk/>
          <pc:sldMk cId="45200385" sldId="270"/>
        </pc:sldMkLst>
      </pc:sldChg>
      <pc:sldChg chg="new">
        <pc:chgData name="afonso filho" userId="2a94d844aaf78afc" providerId="LiveId" clId="{71332BC2-0692-4EAA-8626-F2C3CBB385F8}" dt="2021-01-17T01:24:32.115" v="128" actId="680"/>
        <pc:sldMkLst>
          <pc:docMk/>
          <pc:sldMk cId="3022997939" sldId="271"/>
        </pc:sldMkLst>
      </pc:sldChg>
      <pc:sldChg chg="addSp delSp modSp new mod modClrScheme chgLayout">
        <pc:chgData name="afonso filho" userId="2a94d844aaf78afc" providerId="LiveId" clId="{71332BC2-0692-4EAA-8626-F2C3CBB385F8}" dt="2021-01-17T01:24:43.828" v="130" actId="700"/>
        <pc:sldMkLst>
          <pc:docMk/>
          <pc:sldMk cId="1364622706" sldId="272"/>
        </pc:sldMkLst>
        <pc:spChg chg="del mod ord">
          <ac:chgData name="afonso filho" userId="2a94d844aaf78afc" providerId="LiveId" clId="{71332BC2-0692-4EAA-8626-F2C3CBB385F8}" dt="2021-01-17T01:24:43.828" v="130" actId="700"/>
          <ac:spMkLst>
            <pc:docMk/>
            <pc:sldMk cId="1364622706" sldId="272"/>
            <ac:spMk id="2" creationId="{F0329FE8-F383-4B3F-9FE8-5353F5B902BF}"/>
          </ac:spMkLst>
        </pc:spChg>
        <pc:spChg chg="del mod ord">
          <ac:chgData name="afonso filho" userId="2a94d844aaf78afc" providerId="LiveId" clId="{71332BC2-0692-4EAA-8626-F2C3CBB385F8}" dt="2021-01-17T01:24:43.828" v="130" actId="700"/>
          <ac:spMkLst>
            <pc:docMk/>
            <pc:sldMk cId="1364622706" sldId="272"/>
            <ac:spMk id="3" creationId="{C2075BE2-2988-4556-9FB5-99922DC7DAA9}"/>
          </ac:spMkLst>
        </pc:spChg>
        <pc:spChg chg="add mod ord">
          <ac:chgData name="afonso filho" userId="2a94d844aaf78afc" providerId="LiveId" clId="{71332BC2-0692-4EAA-8626-F2C3CBB385F8}" dt="2021-01-17T01:24:43.828" v="130" actId="700"/>
          <ac:spMkLst>
            <pc:docMk/>
            <pc:sldMk cId="1364622706" sldId="272"/>
            <ac:spMk id="4" creationId="{B8D20FED-0C64-4A0C-8C77-0BFED95B4BC4}"/>
          </ac:spMkLst>
        </pc:spChg>
        <pc:spChg chg="add mod ord">
          <ac:chgData name="afonso filho" userId="2a94d844aaf78afc" providerId="LiveId" clId="{71332BC2-0692-4EAA-8626-F2C3CBB385F8}" dt="2021-01-17T01:24:43.828" v="130" actId="700"/>
          <ac:spMkLst>
            <pc:docMk/>
            <pc:sldMk cId="1364622706" sldId="272"/>
            <ac:spMk id="5" creationId="{45E560BE-4C25-4129-86A0-3FBFF6079128}"/>
          </ac:spMkLst>
        </pc:spChg>
      </pc:sldChg>
      <pc:sldMasterChg chg="addSp delSp modSp mod modTransition addSldLayout delSldLayout modSldLayout">
        <pc:chgData name="afonso filho" userId="2a94d844aaf78afc" providerId="LiveId" clId="{71332BC2-0692-4EAA-8626-F2C3CBB385F8}" dt="2021-01-17T01:23:59.391" v="127"/>
        <pc:sldMasterMkLst>
          <pc:docMk/>
          <pc:sldMasterMk cId="2439032957" sldId="2147483648"/>
        </pc:sldMasterMkLst>
        <pc:picChg chg="add mod ord">
          <ac:chgData name="afonso filho" userId="2a94d844aaf78afc" providerId="LiveId" clId="{71332BC2-0692-4EAA-8626-F2C3CBB385F8}" dt="2021-01-17T01:03:52.237" v="4" actId="167"/>
          <ac:picMkLst>
            <pc:docMk/>
            <pc:sldMasterMk cId="2439032957" sldId="2147483648"/>
            <ac:picMk id="7" creationId="{551C78B6-F9FB-4A7A-A325-2941B83BC0D8}"/>
          </ac:picMkLst>
        </pc:picChg>
        <pc:picChg chg="del">
          <ac:chgData name="afonso filho" userId="2a94d844aaf78afc" providerId="LiveId" clId="{71332BC2-0692-4EAA-8626-F2C3CBB385F8}" dt="2021-01-17T01:03:39.187" v="0" actId="478"/>
          <ac:picMkLst>
            <pc:docMk/>
            <pc:sldMasterMk cId="2439032957" sldId="2147483648"/>
            <ac:picMk id="8" creationId="{481A07C8-36B9-487A-B4D7-57B7C6DB1161}"/>
          </ac:picMkLst>
        </pc:picChg>
        <pc:sldLayoutChg chg="addSp delSp modSp mod modTransition delAnim modAnim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2045027816" sldId="2147483649"/>
          </pc:sldLayoutMkLst>
          <pc:spChg chg="mod">
            <ac:chgData name="afonso filho" userId="2a94d844aaf78afc" providerId="LiveId" clId="{71332BC2-0692-4EAA-8626-F2C3CBB385F8}" dt="2021-01-17T01:04:27.743" v="17" actId="14100"/>
            <ac:spMkLst>
              <pc:docMk/>
              <pc:sldMasterMk cId="2439032957" sldId="2147483648"/>
              <pc:sldLayoutMk cId="2045027816" sldId="2147483649"/>
              <ac:spMk id="2" creationId="{1F0D6723-73C4-4069-8646-6605DB2B4E41}"/>
            </ac:spMkLst>
          </pc:spChg>
          <pc:spChg chg="mod">
            <ac:chgData name="afonso filho" userId="2a94d844aaf78afc" providerId="LiveId" clId="{71332BC2-0692-4EAA-8626-F2C3CBB385F8}" dt="2021-01-17T01:05:12.557" v="25" actId="14100"/>
            <ac:spMkLst>
              <pc:docMk/>
              <pc:sldMasterMk cId="2439032957" sldId="2147483648"/>
              <pc:sldLayoutMk cId="2045027816" sldId="2147483649"/>
              <ac:spMk id="3" creationId="{54B93B60-6031-41D9-BD48-1FE77FBABF7D}"/>
            </ac:spMkLst>
          </pc:spChg>
          <pc:spChg chg="add mod">
            <ac:chgData name="afonso filho" userId="2a94d844aaf78afc" providerId="LiveId" clId="{71332BC2-0692-4EAA-8626-F2C3CBB385F8}" dt="2021-01-17T01:05:44.081" v="33" actId="1076"/>
            <ac:spMkLst>
              <pc:docMk/>
              <pc:sldMasterMk cId="2439032957" sldId="2147483648"/>
              <pc:sldLayoutMk cId="2045027816" sldId="2147483649"/>
              <ac:spMk id="7" creationId="{E09F1264-4F24-418B-9921-B713626AE137}"/>
            </ac:spMkLst>
          </pc:spChg>
          <pc:spChg chg="mod">
            <ac:chgData name="afonso filho" userId="2a94d844aaf78afc" providerId="LiveId" clId="{71332BC2-0692-4EAA-8626-F2C3CBB385F8}" dt="2021-01-17T01:05:18.782" v="27" actId="14100"/>
            <ac:spMkLst>
              <pc:docMk/>
              <pc:sldMasterMk cId="2439032957" sldId="2147483648"/>
              <pc:sldLayoutMk cId="2045027816" sldId="2147483649"/>
              <ac:spMk id="22" creationId="{0C657B5D-DD25-4AE7-8F17-4C0D725DA4D8}"/>
            </ac:spMkLst>
          </pc:spChg>
          <pc:picChg chg="del">
            <ac:chgData name="afonso filho" userId="2a94d844aaf78afc" providerId="LiveId" clId="{71332BC2-0692-4EAA-8626-F2C3CBB385F8}" dt="2021-01-17T01:03:59.069" v="6" actId="478"/>
            <ac:picMkLst>
              <pc:docMk/>
              <pc:sldMasterMk cId="2439032957" sldId="2147483648"/>
              <pc:sldLayoutMk cId="2045027816" sldId="2147483649"/>
              <ac:picMk id="5" creationId="{41B6177D-B961-4CBC-9EEA-5D70D2C09E93}"/>
            </ac:picMkLst>
          </pc:picChg>
          <pc:picChg chg="add del mod ord">
            <ac:chgData name="afonso filho" userId="2a94d844aaf78afc" providerId="LiveId" clId="{71332BC2-0692-4EAA-8626-F2C3CBB385F8}" dt="2021-01-17T01:17:45.717" v="96" actId="478"/>
            <ac:picMkLst>
              <pc:docMk/>
              <pc:sldMasterMk cId="2439032957" sldId="2147483648"/>
              <pc:sldLayoutMk cId="2045027816" sldId="2147483649"/>
              <ac:picMk id="6" creationId="{616B7F2A-55BE-48CE-9865-3655B0628D60}"/>
            </ac:picMkLst>
          </pc:picChg>
          <pc:picChg chg="add mod ord">
            <ac:chgData name="afonso filho" userId="2a94d844aaf78afc" providerId="LiveId" clId="{71332BC2-0692-4EAA-8626-F2C3CBB385F8}" dt="2021-01-17T01:20:58.904" v="101" actId="167"/>
            <ac:picMkLst>
              <pc:docMk/>
              <pc:sldMasterMk cId="2439032957" sldId="2147483648"/>
              <pc:sldLayoutMk cId="2045027816" sldId="2147483649"/>
              <ac:picMk id="9" creationId="{9A002249-ED6B-42A4-AC2E-E5CA17590D44}"/>
            </ac:picMkLst>
          </pc:picChg>
          <pc:picChg chg="add del mod">
            <ac:chgData name="afonso filho" userId="2a94d844aaf78afc" providerId="LiveId" clId="{71332BC2-0692-4EAA-8626-F2C3CBB385F8}" dt="2021-01-17T01:17:19.658" v="87"/>
            <ac:picMkLst>
              <pc:docMk/>
              <pc:sldMasterMk cId="2439032957" sldId="2147483648"/>
              <pc:sldLayoutMk cId="2045027816" sldId="2147483649"/>
              <ac:picMk id="10" creationId="{D46D699D-0A10-43D9-9D0E-0ED2DC8D9C77}"/>
            </ac:picMkLst>
          </pc:picChg>
          <pc:picChg chg="add del mod ord">
            <ac:chgData name="afonso filho" userId="2a94d844aaf78afc" providerId="LiveId" clId="{71332BC2-0692-4EAA-8626-F2C3CBB385F8}" dt="2021-01-17T01:19:34.150" v="97" actId="478"/>
            <ac:picMkLst>
              <pc:docMk/>
              <pc:sldMasterMk cId="2439032957" sldId="2147483648"/>
              <pc:sldLayoutMk cId="2045027816" sldId="2147483649"/>
              <ac:picMk id="11" creationId="{AB130703-56B9-44B6-984E-34EEE2C22682}"/>
            </ac:picMkLst>
          </pc:picChg>
          <pc:picChg chg="del">
            <ac:chgData name="afonso filho" userId="2a94d844aaf78afc" providerId="LiveId" clId="{71332BC2-0692-4EAA-8626-F2C3CBB385F8}" dt="2021-01-17T01:03:57.334" v="5" actId="478"/>
            <ac:picMkLst>
              <pc:docMk/>
              <pc:sldMasterMk cId="2439032957" sldId="2147483648"/>
              <pc:sldLayoutMk cId="2045027816" sldId="2147483649"/>
              <ac:picMk id="13" creationId="{92941864-16D7-4569-99D7-9F21DEDF1B0A}"/>
            </ac:picMkLst>
          </pc:picChg>
        </pc:sldLayoutChg>
        <pc:sldLayoutChg chg="modTransition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4176707901" sldId="2147483650"/>
          </pc:sldLayoutMkLst>
        </pc:sldLayoutChg>
        <pc:sldLayoutChg chg="addSp delSp modSp mod modTransition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1787310083" sldId="2147483651"/>
          </pc:sldLayoutMkLst>
          <pc:picChg chg="add mod ord">
            <ac:chgData name="afonso filho" userId="2a94d844aaf78afc" providerId="LiveId" clId="{71332BC2-0692-4EAA-8626-F2C3CBB385F8}" dt="2021-01-17T01:07:55.892" v="41" actId="196"/>
            <ac:picMkLst>
              <pc:docMk/>
              <pc:sldMasterMk cId="2439032957" sldId="2147483648"/>
              <pc:sldLayoutMk cId="1787310083" sldId="2147483651"/>
              <ac:picMk id="7" creationId="{B0CE9C47-18E2-4228-BC56-7E36840C71AA}"/>
            </ac:picMkLst>
          </pc:picChg>
          <pc:picChg chg="del">
            <ac:chgData name="afonso filho" userId="2a94d844aaf78afc" providerId="LiveId" clId="{71332BC2-0692-4EAA-8626-F2C3CBB385F8}" dt="2021-01-17T01:05:58.482" v="34" actId="478"/>
            <ac:picMkLst>
              <pc:docMk/>
              <pc:sldMasterMk cId="2439032957" sldId="2147483648"/>
              <pc:sldLayoutMk cId="1787310083" sldId="2147483651"/>
              <ac:picMk id="8" creationId="{95C124EF-FB11-4EEC-824D-57D0F53694DA}"/>
            </ac:picMkLst>
          </pc:picChg>
        </pc:sldLayoutChg>
        <pc:sldLayoutChg chg="modTransition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3833171367" sldId="2147483652"/>
          </pc:sldLayoutMkLst>
        </pc:sldLayoutChg>
        <pc:sldLayoutChg chg="modTransition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1836668229" sldId="2147483654"/>
          </pc:sldLayoutMkLst>
        </pc:sldLayoutChg>
        <pc:sldLayoutChg chg="modTransition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796307112" sldId="2147483655"/>
          </pc:sldLayoutMkLst>
        </pc:sldLayoutChg>
        <pc:sldLayoutChg chg="modTransition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379337859" sldId="2147483656"/>
          </pc:sldLayoutMkLst>
        </pc:sldLayoutChg>
        <pc:sldLayoutChg chg="modSp add mod modTransition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2708566059" sldId="2147483657"/>
          </pc:sldLayoutMkLst>
          <pc:picChg chg="mod">
            <ac:chgData name="afonso filho" userId="2a94d844aaf78afc" providerId="LiveId" clId="{71332BC2-0692-4EAA-8626-F2C3CBB385F8}" dt="2021-01-17T01:22:45.143" v="120" actId="14826"/>
            <ac:picMkLst>
              <pc:docMk/>
              <pc:sldMasterMk cId="2439032957" sldId="2147483648"/>
              <pc:sldLayoutMk cId="2708566059" sldId="2147483657"/>
              <ac:picMk id="9" creationId="{9A002249-ED6B-42A4-AC2E-E5CA17590D44}"/>
            </ac:picMkLst>
          </pc:picChg>
        </pc:sldLayoutChg>
        <pc:sldLayoutChg chg="modSp add mod modTransition">
          <pc:chgData name="afonso filho" userId="2a94d844aaf78afc" providerId="LiveId" clId="{71332BC2-0692-4EAA-8626-F2C3CBB385F8}" dt="2021-01-17T01:23:59.391" v="127"/>
          <pc:sldLayoutMkLst>
            <pc:docMk/>
            <pc:sldMasterMk cId="2439032957" sldId="2147483648"/>
            <pc:sldLayoutMk cId="674589584" sldId="2147483658"/>
          </pc:sldLayoutMkLst>
          <pc:picChg chg="mod">
            <ac:chgData name="afonso filho" userId="2a94d844aaf78afc" providerId="LiveId" clId="{71332BC2-0692-4EAA-8626-F2C3CBB385F8}" dt="2021-01-17T01:23:07.970" v="124" actId="14826"/>
            <ac:picMkLst>
              <pc:docMk/>
              <pc:sldMasterMk cId="2439032957" sldId="2147483648"/>
              <pc:sldLayoutMk cId="674589584" sldId="2147483658"/>
              <ac:picMk id="7" creationId="{B0CE9C47-18E2-4228-BC56-7E36840C71AA}"/>
            </ac:picMkLst>
          </pc:picChg>
        </pc:sldLayoutChg>
        <pc:sldLayoutChg chg="new del mod">
          <pc:chgData name="afonso filho" userId="2a94d844aaf78afc" providerId="LiveId" clId="{71332BC2-0692-4EAA-8626-F2C3CBB385F8}" dt="2021-01-17T01:22:52.896" v="122" actId="11236"/>
          <pc:sldLayoutMkLst>
            <pc:docMk/>
            <pc:sldMasterMk cId="2439032957" sldId="2147483648"/>
            <pc:sldLayoutMk cId="2053488201" sldId="21474836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23C3-8867-4C4D-B286-E19043212CE8}" type="datetimeFigureOut">
              <a:rPr lang="pt-BR" smtClean="0"/>
              <a:t>16/01/2021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60AC-D44B-4958-AA27-F00B66A33A0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7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olhando, homem, vestindo, camisa&#10;&#10;Descrição gerada automaticamente">
            <a:extLst>
              <a:ext uri="{FF2B5EF4-FFF2-40B4-BE49-F238E27FC236}">
                <a16:creationId xmlns:a16="http://schemas.microsoft.com/office/drawing/2014/main" id="{9A002249-ED6B-42A4-AC2E-E5CA17590D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1404" y="1143763"/>
            <a:ext cx="7290488" cy="2253610"/>
          </a:xfrm>
          <a:effectLst>
            <a:glow rad="203200">
              <a:schemeClr val="accent1">
                <a:satMod val="175000"/>
                <a:alpha val="43000"/>
              </a:schemeClr>
            </a:glow>
          </a:effectLst>
        </p:spPr>
        <p:txBody>
          <a:bodyPr numCol="1" anchor="t">
            <a:noAutofit/>
          </a:bodyPr>
          <a:lstStyle>
            <a:lvl1pPr algn="ctr">
              <a:lnSpc>
                <a:spcPts val="7200"/>
              </a:lnSpc>
              <a:defRPr sz="8000" spc="-150" baseline="0">
                <a:solidFill>
                  <a:schemeClr val="bg1"/>
                </a:solidFill>
                <a:effectLst/>
                <a:latin typeface="Kokila" panose="020B0502040204020203" pitchFamily="34" charset="0"/>
                <a:ea typeface="Magasin Regular" panose="02000503040000020003" pitchFamily="50" charset="0"/>
                <a:cs typeface="Kokila" panose="020B0502040204020203" pitchFamily="34" charset="0"/>
              </a:defRPr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2680" y="3429000"/>
            <a:ext cx="6647936" cy="561314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Texto Chave(Insira aqui o versículo referência)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65460" y="4031125"/>
            <a:ext cx="5227318" cy="510011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pPr lvl="0"/>
            <a:r>
              <a:rPr lang="pt-BR" dirty="0"/>
              <a:t>Nome do Preletor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09F1264-4F24-418B-9921-B713626AE137}"/>
              </a:ext>
            </a:extLst>
          </p:cNvPr>
          <p:cNvSpPr/>
          <p:nvPr userDrawn="1"/>
        </p:nvSpPr>
        <p:spPr>
          <a:xfrm>
            <a:off x="741404" y="3146854"/>
            <a:ext cx="7290488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502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9A002249-ED6B-42A4-AC2E-E5CA17590D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1404" y="1143763"/>
            <a:ext cx="7290488" cy="2253610"/>
          </a:xfrm>
          <a:effectLst>
            <a:glow rad="203200">
              <a:schemeClr val="accent1">
                <a:satMod val="175000"/>
                <a:alpha val="43000"/>
              </a:schemeClr>
            </a:glow>
          </a:effectLst>
        </p:spPr>
        <p:txBody>
          <a:bodyPr numCol="1" anchor="t">
            <a:noAutofit/>
          </a:bodyPr>
          <a:lstStyle>
            <a:lvl1pPr algn="ctr">
              <a:lnSpc>
                <a:spcPts val="7200"/>
              </a:lnSpc>
              <a:defRPr sz="8000" spc="-150" baseline="0">
                <a:solidFill>
                  <a:schemeClr val="bg1"/>
                </a:solidFill>
                <a:effectLst/>
                <a:latin typeface="Kokila" panose="020B0502040204020203" pitchFamily="34" charset="0"/>
                <a:ea typeface="Magasin Regular" panose="02000503040000020003" pitchFamily="50" charset="0"/>
                <a:cs typeface="Kokila" panose="020B0502040204020203" pitchFamily="34" charset="0"/>
              </a:defRPr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2680" y="3429000"/>
            <a:ext cx="6647936" cy="561314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Texto Chave(Insira aqui o versículo referência)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65460" y="4031125"/>
            <a:ext cx="5227318" cy="510011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pPr lvl="0"/>
            <a:r>
              <a:rPr lang="pt-BR" dirty="0"/>
              <a:t>Nome do Preletor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09F1264-4F24-418B-9921-B713626AE137}"/>
              </a:ext>
            </a:extLst>
          </p:cNvPr>
          <p:cNvSpPr/>
          <p:nvPr userDrawn="1"/>
        </p:nvSpPr>
        <p:spPr>
          <a:xfrm>
            <a:off x="741404" y="3146854"/>
            <a:ext cx="7290488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56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53A45-E984-48BF-B4AD-105CA7A61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7" y="365125"/>
            <a:ext cx="11442357" cy="7469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dirty="0"/>
              <a:t>Insira aqui á referência do 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5F5B3-38AE-4130-8298-543DAC7BAE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pt-BR" dirty="0"/>
              <a:t>Insira aqui o texto bíblico</a:t>
            </a:r>
          </a:p>
          <a:p>
            <a:pPr lvl="0"/>
            <a:r>
              <a:rPr lang="pt-BR" dirty="0"/>
              <a:t>Obs.: insira de dois em dois versículos para que o texto fique grande e legível para todas as pessoas.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01CB0-DE5E-4318-A729-1C5247532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46C2B8-0F69-4B3A-AF4B-5A8F6DFC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4FF-2206-4C8B-858B-1CEB948E4E5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6707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olhando, homem, vestindo, camisa&#10;&#10;Descrição gerada automaticamente">
            <a:extLst>
              <a:ext uri="{FF2B5EF4-FFF2-40B4-BE49-F238E27FC236}">
                <a16:creationId xmlns:a16="http://schemas.microsoft.com/office/drawing/2014/main" id="{B0CE9C47-18E2-4228-BC56-7E36840C71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</p:spTree>
    <p:extLst>
      <p:ext uri="{BB962C8B-B14F-4D97-AF65-F5344CB8AC3E}">
        <p14:creationId xmlns:p14="http://schemas.microsoft.com/office/powerpoint/2010/main" val="1787310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0CE9C47-18E2-4228-BC56-7E36840C71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</p:spTree>
    <p:extLst>
      <p:ext uri="{BB962C8B-B14F-4D97-AF65-F5344CB8AC3E}">
        <p14:creationId xmlns:p14="http://schemas.microsoft.com/office/powerpoint/2010/main" val="67458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7CADB2E4-CB27-4234-8F64-3B98AEDF39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80598" cy="6858000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Insira aqui sua imagem personalizada para um tópico da mensagem</a:t>
            </a:r>
          </a:p>
        </p:txBody>
      </p:sp>
    </p:spTree>
    <p:extLst>
      <p:ext uri="{BB962C8B-B14F-4D97-AF65-F5344CB8AC3E}">
        <p14:creationId xmlns:p14="http://schemas.microsoft.com/office/powerpoint/2010/main" val="37933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6887A-AC4F-41EC-95F4-E2ADBDB3E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Tópico comparativo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141D7-459C-4A9B-AD85-D8633E3B9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177" y="1825625"/>
            <a:ext cx="5632623" cy="4351338"/>
          </a:xfrm>
        </p:spPr>
        <p:txBody>
          <a:bodyPr>
            <a:normAutofit/>
          </a:bodyPr>
          <a:lstStyle>
            <a:lvl1pPr>
              <a:defRPr sz="3600" baseline="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1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7F2C4-FE15-4610-B6E1-932DD8CAD7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657334" cy="435133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2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9A2797-D7D2-4FE2-AF2F-A9556876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D173A3-C7D7-4EBC-87EB-7EDC0BF2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DA63AC-163E-4A3A-8D7E-B5B51DEF321B}"/>
              </a:ext>
            </a:extLst>
          </p:cNvPr>
          <p:cNvCxnSpPr/>
          <p:nvPr userDrawn="1"/>
        </p:nvCxnSpPr>
        <p:spPr>
          <a:xfrm>
            <a:off x="6095999" y="1825625"/>
            <a:ext cx="0" cy="4351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71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B288-9888-4E71-9C6D-DE50EE266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Insira aqui um título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43CCA-A079-46E0-9695-F7462FE6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0BEDBC-8E66-4152-8570-6E3A8C44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</p:spTree>
    <p:extLst>
      <p:ext uri="{BB962C8B-B14F-4D97-AF65-F5344CB8AC3E}">
        <p14:creationId xmlns:p14="http://schemas.microsoft.com/office/powerpoint/2010/main" val="183666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50361B-7E6C-455D-8673-5389A47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9BF81-1237-47B9-9C64-3807F59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</p:spTree>
    <p:extLst>
      <p:ext uri="{BB962C8B-B14F-4D97-AF65-F5344CB8AC3E}">
        <p14:creationId xmlns:p14="http://schemas.microsoft.com/office/powerpoint/2010/main" val="796307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orma&#10;&#10;Descrição gerada automaticamente com confiança média">
            <a:extLst>
              <a:ext uri="{FF2B5EF4-FFF2-40B4-BE49-F238E27FC236}">
                <a16:creationId xmlns:a16="http://schemas.microsoft.com/office/drawing/2014/main" id="{551C78B6-F9FB-4A7A-A325-2941B83BC0D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F71CB9-481A-4246-A13D-70326DDB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7" y="365125"/>
            <a:ext cx="11442357" cy="83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A01974-E8E0-4EED-A247-1B2F3ED6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177" y="1400432"/>
            <a:ext cx="11442357" cy="47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332899-3B4C-4373-AB74-37798866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177" y="6356350"/>
            <a:ext cx="5708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Walbaum Display" panose="02070503090703020303" pitchFamily="18" charset="0"/>
              </a:defRPr>
            </a:lvl1pPr>
          </a:lstStyle>
          <a:p>
            <a:pPr algn="l"/>
            <a:r>
              <a:rPr lang="pt-BR" dirty="0"/>
              <a:t>Nome do Preletor</a:t>
            </a:r>
            <a:endParaRPr lang="pt-BR" dirty="0">
              <a:latin typeface="Walbaum Display" panose="02070503090703020303" pitchFamily="18" charset="0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2F5FA-62A0-478D-8221-9F095802C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5708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Walbaum Display" panose="02070503090703020303" pitchFamily="18" charset="0"/>
              </a:defRPr>
            </a:lvl1pPr>
          </a:lstStyle>
          <a:p>
            <a:r>
              <a:rPr lang="pt-BR" dirty="0"/>
              <a:t>Título da mensagem</a:t>
            </a:r>
            <a:endParaRPr lang="pt-BR" dirty="0">
              <a:latin typeface="Walbaum Display" panose="02070503090703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0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0" r:id="rId3"/>
    <p:sldLayoutId id="2147483651" r:id="rId4"/>
    <p:sldLayoutId id="2147483658" r:id="rId5"/>
    <p:sldLayoutId id="2147483656" r:id="rId6"/>
    <p:sldLayoutId id="2147483652" r:id="rId7"/>
    <p:sldLayoutId id="2147483654" r:id="rId8"/>
    <p:sldLayoutId id="2147483655" r:id="rId9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Kokila" panose="020B0604020202020204" pitchFamily="34" charset="0"/>
          <a:ea typeface="+mj-ea"/>
          <a:cs typeface="Kokila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C3800E06-C08F-4796-8651-7A49B8ABB3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40EA79D-5222-44AA-A5DE-1BDCCD6957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21512696-20C7-4EA0-AEB8-0131165C30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950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8A5998-C52F-401A-A294-164227CA4C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349B28B-7F6B-4818-89D3-387BA8F61B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400055B-33D6-4280-BEA9-91DDC39D01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997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0F01B-E43B-4D42-9F6B-5ABDF4A3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994CCA-6F5C-4BD5-B395-354275DDC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672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34A5C-A0DB-43C4-A2C5-948A61D1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6DDDCC-271B-44CF-BD52-B7C9BF30D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0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8D20FED-0C64-4A0C-8C77-0BFED95B4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5E560BE-4C25-4129-86A0-3FBFF6079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622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795F8C9-009F-418D-9FF0-B62CE075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227100-AEFF-4215-B68A-995FD7AB7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F9884384-5DF9-4AC3-82AA-FA8FA11351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9484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FA157C1-C924-45AC-96C6-233DCE7E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32F8056-2FDC-412B-B791-F45F012611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20DD93-7097-42AB-A79B-8F4C393039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9283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F282B597-55DD-4C2E-8837-01766FF6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635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380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Kokila</vt:lpstr>
      <vt:lpstr>Walbaum Display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afonso filho</dc:creator>
  <cp:lastModifiedBy>afonso filho</cp:lastModifiedBy>
  <cp:revision>6</cp:revision>
  <dcterms:created xsi:type="dcterms:W3CDTF">2021-01-15T02:51:30Z</dcterms:created>
  <dcterms:modified xsi:type="dcterms:W3CDTF">2021-01-17T01:24:52Z</dcterms:modified>
</cp:coreProperties>
</file>