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8" r:id="rId2"/>
    <p:sldId id="271" r:id="rId3"/>
    <p:sldId id="270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190B"/>
    <a:srgbClr val="6444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FEED51-A0C8-406C-93D7-FACD2EDF69BE}" v="41" dt="2021-01-22T03:06:33.3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9" d="100"/>
          <a:sy n="99" d="100"/>
        </p:scale>
        <p:origin x="90" y="4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fonso filho" userId="2a94d844aaf78afc" providerId="LiveId" clId="{6CFEED51-A0C8-406C-93D7-FACD2EDF69BE}"/>
    <pc:docChg chg="undo custSel modSld modMainMaster">
      <pc:chgData name="afonso filho" userId="2a94d844aaf78afc" providerId="LiveId" clId="{6CFEED51-A0C8-406C-93D7-FACD2EDF69BE}" dt="2021-01-22T03:07:37.384" v="97" actId="167"/>
      <pc:docMkLst>
        <pc:docMk/>
      </pc:docMkLst>
      <pc:sldChg chg="modTransition modAnim">
        <pc:chgData name="afonso filho" userId="2a94d844aaf78afc" providerId="LiveId" clId="{6CFEED51-A0C8-406C-93D7-FACD2EDF69BE}" dt="2021-01-22T03:04:20.727" v="67"/>
        <pc:sldMkLst>
          <pc:docMk/>
          <pc:sldMk cId="3311950522" sldId="268"/>
        </pc:sldMkLst>
      </pc:sldChg>
      <pc:sldChg chg="modAnim">
        <pc:chgData name="afonso filho" userId="2a94d844aaf78afc" providerId="LiveId" clId="{6CFEED51-A0C8-406C-93D7-FACD2EDF69BE}" dt="2021-01-22T03:04:58.235" v="70"/>
        <pc:sldMkLst>
          <pc:docMk/>
          <pc:sldMk cId="45200385" sldId="270"/>
        </pc:sldMkLst>
      </pc:sldChg>
      <pc:sldMasterChg chg="addSp delSp modSp mod modSldLayout">
        <pc:chgData name="afonso filho" userId="2a94d844aaf78afc" providerId="LiveId" clId="{6CFEED51-A0C8-406C-93D7-FACD2EDF69BE}" dt="2021-01-22T03:07:37.384" v="97" actId="167"/>
        <pc:sldMasterMkLst>
          <pc:docMk/>
          <pc:sldMasterMk cId="2439032957" sldId="2147483648"/>
        </pc:sldMasterMkLst>
        <pc:spChg chg="mod">
          <ac:chgData name="afonso filho" userId="2a94d844aaf78afc" providerId="LiveId" clId="{6CFEED51-A0C8-406C-93D7-FACD2EDF69BE}" dt="2021-01-22T03:00:44.464" v="5" actId="207"/>
          <ac:spMkLst>
            <pc:docMk/>
            <pc:sldMasterMk cId="2439032957" sldId="2147483648"/>
            <ac:spMk id="2" creationId="{31F71CB9-481A-4246-A13D-70326DDBADA1}"/>
          </ac:spMkLst>
        </pc:spChg>
        <pc:spChg chg="mod">
          <ac:chgData name="afonso filho" userId="2a94d844aaf78afc" providerId="LiveId" clId="{6CFEED51-A0C8-406C-93D7-FACD2EDF69BE}" dt="2021-01-22T03:00:44.464" v="5" actId="207"/>
          <ac:spMkLst>
            <pc:docMk/>
            <pc:sldMasterMk cId="2439032957" sldId="2147483648"/>
            <ac:spMk id="3" creationId="{32A01974-E8E0-4EED-A247-1B2F3ED6F331}"/>
          </ac:spMkLst>
        </pc:spChg>
        <pc:picChg chg="add mod ord">
          <ac:chgData name="afonso filho" userId="2a94d844aaf78afc" providerId="LiveId" clId="{6CFEED51-A0C8-406C-93D7-FACD2EDF69BE}" dt="2021-01-22T03:00:30.725" v="4" actId="167"/>
          <ac:picMkLst>
            <pc:docMk/>
            <pc:sldMasterMk cId="2439032957" sldId="2147483648"/>
            <ac:picMk id="7" creationId="{D47DA400-E1E9-4EFC-8E43-A3D65C03DE75}"/>
          </ac:picMkLst>
        </pc:picChg>
        <pc:picChg chg="del">
          <ac:chgData name="afonso filho" userId="2a94d844aaf78afc" providerId="LiveId" clId="{6CFEED51-A0C8-406C-93D7-FACD2EDF69BE}" dt="2021-01-22T03:00:21.739" v="0" actId="478"/>
          <ac:picMkLst>
            <pc:docMk/>
            <pc:sldMasterMk cId="2439032957" sldId="2147483648"/>
            <ac:picMk id="8" creationId="{481A07C8-36B9-487A-B4D7-57B7C6DB1161}"/>
          </ac:picMkLst>
        </pc:picChg>
        <pc:sldLayoutChg chg="addSp delSp modSp mod modTransition delAnim modAnim">
          <pc:chgData name="afonso filho" userId="2a94d844aaf78afc" providerId="LiveId" clId="{6CFEED51-A0C8-406C-93D7-FACD2EDF69BE}" dt="2021-01-22T03:07:37.384" v="97" actId="167"/>
          <pc:sldLayoutMkLst>
            <pc:docMk/>
            <pc:sldMasterMk cId="2439032957" sldId="2147483648"/>
            <pc:sldLayoutMk cId="2045027816" sldId="2147483649"/>
          </pc:sldLayoutMkLst>
          <pc:spChg chg="mod">
            <ac:chgData name="afonso filho" userId="2a94d844aaf78afc" providerId="LiveId" clId="{6CFEED51-A0C8-406C-93D7-FACD2EDF69BE}" dt="2021-01-22T03:07:24.733" v="96" actId="1076"/>
            <ac:spMkLst>
              <pc:docMk/>
              <pc:sldMasterMk cId="2439032957" sldId="2147483648"/>
              <pc:sldLayoutMk cId="2045027816" sldId="2147483649"/>
              <ac:spMk id="2" creationId="{1F0D6723-73C4-4069-8646-6605DB2B4E41}"/>
            </ac:spMkLst>
          </pc:spChg>
          <pc:spChg chg="mod">
            <ac:chgData name="afonso filho" userId="2a94d844aaf78afc" providerId="LiveId" clId="{6CFEED51-A0C8-406C-93D7-FACD2EDF69BE}" dt="2021-01-22T03:07:24.733" v="96" actId="1076"/>
            <ac:spMkLst>
              <pc:docMk/>
              <pc:sldMasterMk cId="2439032957" sldId="2147483648"/>
              <pc:sldLayoutMk cId="2045027816" sldId="2147483649"/>
              <ac:spMk id="3" creationId="{54B93B60-6031-41D9-BD48-1FE77FBABF7D}"/>
            </ac:spMkLst>
          </pc:spChg>
          <pc:spChg chg="add mod ord">
            <ac:chgData name="afonso filho" userId="2a94d844aaf78afc" providerId="LiveId" clId="{6CFEED51-A0C8-406C-93D7-FACD2EDF69BE}" dt="2021-01-22T03:07:37.384" v="97" actId="167"/>
            <ac:spMkLst>
              <pc:docMk/>
              <pc:sldMasterMk cId="2439032957" sldId="2147483648"/>
              <pc:sldLayoutMk cId="2045027816" sldId="2147483649"/>
              <ac:spMk id="8" creationId="{A81A17FE-6C3F-467F-9D9F-F88A6E37B88D}"/>
            </ac:spMkLst>
          </pc:spChg>
          <pc:spChg chg="mod">
            <ac:chgData name="afonso filho" userId="2a94d844aaf78afc" providerId="LiveId" clId="{6CFEED51-A0C8-406C-93D7-FACD2EDF69BE}" dt="2021-01-22T03:07:24.733" v="96" actId="1076"/>
            <ac:spMkLst>
              <pc:docMk/>
              <pc:sldMasterMk cId="2439032957" sldId="2147483648"/>
              <pc:sldLayoutMk cId="2045027816" sldId="2147483649"/>
              <ac:spMk id="22" creationId="{0C657B5D-DD25-4AE7-8F17-4C0D725DA4D8}"/>
            </ac:spMkLst>
          </pc:spChg>
          <pc:picChg chg="del">
            <ac:chgData name="afonso filho" userId="2a94d844aaf78afc" providerId="LiveId" clId="{6CFEED51-A0C8-406C-93D7-FACD2EDF69BE}" dt="2021-01-22T03:00:52.626" v="7" actId="478"/>
            <ac:picMkLst>
              <pc:docMk/>
              <pc:sldMasterMk cId="2439032957" sldId="2147483648"/>
              <pc:sldLayoutMk cId="2045027816" sldId="2147483649"/>
              <ac:picMk id="5" creationId="{41B6177D-B961-4CBC-9EEA-5D70D2C09E93}"/>
            </ac:picMkLst>
          </pc:picChg>
          <pc:picChg chg="del">
            <ac:chgData name="afonso filho" userId="2a94d844aaf78afc" providerId="LiveId" clId="{6CFEED51-A0C8-406C-93D7-FACD2EDF69BE}" dt="2021-01-22T03:00:49.724" v="6" actId="478"/>
            <ac:picMkLst>
              <pc:docMk/>
              <pc:sldMasterMk cId="2439032957" sldId="2147483648"/>
              <pc:sldLayoutMk cId="2045027816" sldId="2147483649"/>
              <ac:picMk id="6" creationId="{E97A2E04-C88F-493A-8FD5-B53663F165B4}"/>
            </ac:picMkLst>
          </pc:picChg>
          <pc:picChg chg="add mod ord">
            <ac:chgData name="afonso filho" userId="2a94d844aaf78afc" providerId="LiveId" clId="{6CFEED51-A0C8-406C-93D7-FACD2EDF69BE}" dt="2021-01-22T03:07:14.508" v="95" actId="167"/>
            <ac:picMkLst>
              <pc:docMk/>
              <pc:sldMasterMk cId="2439032957" sldId="2147483648"/>
              <pc:sldLayoutMk cId="2045027816" sldId="2147483649"/>
              <ac:picMk id="7" creationId="{946A6364-6324-418D-830F-B1FAF41C62C7}"/>
            </ac:picMkLst>
          </pc:picChg>
        </pc:sldLayoutChg>
        <pc:sldLayoutChg chg="delSp modSp mod">
          <pc:chgData name="afonso filho" userId="2a94d844aaf78afc" providerId="LiveId" clId="{6CFEED51-A0C8-406C-93D7-FACD2EDF69BE}" dt="2021-01-22T03:06:18.946" v="90" actId="478"/>
          <pc:sldLayoutMkLst>
            <pc:docMk/>
            <pc:sldMasterMk cId="2439032957" sldId="2147483648"/>
            <pc:sldLayoutMk cId="4176707901" sldId="2147483650"/>
          </pc:sldLayoutMkLst>
          <pc:spChg chg="del mod">
            <ac:chgData name="afonso filho" userId="2a94d844aaf78afc" providerId="LiveId" clId="{6CFEED51-A0C8-406C-93D7-FACD2EDF69BE}" dt="2021-01-22T03:06:18.946" v="90" actId="478"/>
            <ac:spMkLst>
              <pc:docMk/>
              <pc:sldMasterMk cId="2439032957" sldId="2147483648"/>
              <pc:sldLayoutMk cId="4176707901" sldId="2147483650"/>
              <ac:spMk id="5" creationId="{6E601CB0-DE5E-4318-A729-1C5247532A56}"/>
            </ac:spMkLst>
          </pc:spChg>
          <pc:spChg chg="del mod">
            <ac:chgData name="afonso filho" userId="2a94d844aaf78afc" providerId="LiveId" clId="{6CFEED51-A0C8-406C-93D7-FACD2EDF69BE}" dt="2021-01-22T03:06:18.946" v="90" actId="478"/>
            <ac:spMkLst>
              <pc:docMk/>
              <pc:sldMasterMk cId="2439032957" sldId="2147483648"/>
              <pc:sldLayoutMk cId="4176707901" sldId="2147483650"/>
              <ac:spMk id="6" creationId="{4046C2B8-0F69-4B3A-AF4B-5A8F6DFC83DF}"/>
            </ac:spMkLst>
          </pc:spChg>
        </pc:sldLayoutChg>
        <pc:sldLayoutChg chg="addSp delSp modSp mod modAnim">
          <pc:chgData name="afonso filho" userId="2a94d844aaf78afc" providerId="LiveId" clId="{6CFEED51-A0C8-406C-93D7-FACD2EDF69BE}" dt="2021-01-22T03:06:25.946" v="91" actId="207"/>
          <pc:sldLayoutMkLst>
            <pc:docMk/>
            <pc:sldMasterMk cId="2439032957" sldId="2147483648"/>
            <pc:sldLayoutMk cId="1787310083" sldId="2147483651"/>
          </pc:sldLayoutMkLst>
          <pc:spChg chg="mod">
            <ac:chgData name="afonso filho" userId="2a94d844aaf78afc" providerId="LiveId" clId="{6CFEED51-A0C8-406C-93D7-FACD2EDF69BE}" dt="2021-01-22T03:06:25.946" v="91" actId="207"/>
            <ac:spMkLst>
              <pc:docMk/>
              <pc:sldMasterMk cId="2439032957" sldId="2147483648"/>
              <pc:sldLayoutMk cId="1787310083" sldId="2147483651"/>
              <ac:spMk id="3" creationId="{56057ADF-26B1-425B-BB11-A07DA7991151}"/>
            </ac:spMkLst>
          </pc:spChg>
          <pc:spChg chg="mod">
            <ac:chgData name="afonso filho" userId="2a94d844aaf78afc" providerId="LiveId" clId="{6CFEED51-A0C8-406C-93D7-FACD2EDF69BE}" dt="2021-01-22T03:06:25.946" v="91" actId="207"/>
            <ac:spMkLst>
              <pc:docMk/>
              <pc:sldMasterMk cId="2439032957" sldId="2147483648"/>
              <pc:sldLayoutMk cId="1787310083" sldId="2147483651"/>
              <ac:spMk id="5" creationId="{A630A721-9E0C-4424-85A1-AF82CD55A7C3}"/>
            </ac:spMkLst>
          </pc:spChg>
          <pc:spChg chg="mod">
            <ac:chgData name="afonso filho" userId="2a94d844aaf78afc" providerId="LiveId" clId="{6CFEED51-A0C8-406C-93D7-FACD2EDF69BE}" dt="2021-01-22T03:06:25.946" v="91" actId="207"/>
            <ac:spMkLst>
              <pc:docMk/>
              <pc:sldMasterMk cId="2439032957" sldId="2147483648"/>
              <pc:sldLayoutMk cId="1787310083" sldId="2147483651"/>
              <ac:spMk id="6" creationId="{2D9744CD-744E-4611-B286-9CBA90ACA0FD}"/>
            </ac:spMkLst>
          </pc:spChg>
          <pc:picChg chg="add mod modCrop">
            <ac:chgData name="afonso filho" userId="2a94d844aaf78afc" providerId="LiveId" clId="{6CFEED51-A0C8-406C-93D7-FACD2EDF69BE}" dt="2021-01-22T03:06:04.958" v="88" actId="732"/>
            <ac:picMkLst>
              <pc:docMk/>
              <pc:sldMasterMk cId="2439032957" sldId="2147483648"/>
              <pc:sldLayoutMk cId="1787310083" sldId="2147483651"/>
              <ac:picMk id="7" creationId="{E809F2F0-ED10-4D20-8D7B-FF771C3892AA}"/>
            </ac:picMkLst>
          </pc:picChg>
          <pc:picChg chg="del">
            <ac:chgData name="afonso filho" userId="2a94d844aaf78afc" providerId="LiveId" clId="{6CFEED51-A0C8-406C-93D7-FACD2EDF69BE}" dt="2021-01-22T03:04:54.038" v="69" actId="478"/>
            <ac:picMkLst>
              <pc:docMk/>
              <pc:sldMasterMk cId="2439032957" sldId="2147483648"/>
              <pc:sldLayoutMk cId="1787310083" sldId="2147483651"/>
              <ac:picMk id="8" creationId="{95C124EF-FB11-4EEC-824D-57D0F53694DA}"/>
            </ac:picMkLst>
          </pc:picChg>
        </pc:sldLayoutChg>
        <pc:sldLayoutChg chg="modSp mod">
          <pc:chgData name="afonso filho" userId="2a94d844aaf78afc" providerId="LiveId" clId="{6CFEED51-A0C8-406C-93D7-FACD2EDF69BE}" dt="2021-01-22T03:06:37.798" v="93" actId="207"/>
          <pc:sldLayoutMkLst>
            <pc:docMk/>
            <pc:sldMasterMk cId="2439032957" sldId="2147483648"/>
            <pc:sldLayoutMk cId="1836668229" sldId="2147483654"/>
          </pc:sldLayoutMkLst>
          <pc:spChg chg="mod">
            <ac:chgData name="afonso filho" userId="2a94d844aaf78afc" providerId="LiveId" clId="{6CFEED51-A0C8-406C-93D7-FACD2EDF69BE}" dt="2021-01-22T03:06:37.798" v="93" actId="207"/>
            <ac:spMkLst>
              <pc:docMk/>
              <pc:sldMasterMk cId="2439032957" sldId="2147483648"/>
              <pc:sldLayoutMk cId="1836668229" sldId="2147483654"/>
              <ac:spMk id="4" creationId="{A2E43CCA-A079-46E0-9695-F7462FE6280E}"/>
            </ac:spMkLst>
          </pc:spChg>
          <pc:spChg chg="mod">
            <ac:chgData name="afonso filho" userId="2a94d844aaf78afc" providerId="LiveId" clId="{6CFEED51-A0C8-406C-93D7-FACD2EDF69BE}" dt="2021-01-22T03:06:37.798" v="93" actId="207"/>
            <ac:spMkLst>
              <pc:docMk/>
              <pc:sldMasterMk cId="2439032957" sldId="2147483648"/>
              <pc:sldLayoutMk cId="1836668229" sldId="2147483654"/>
              <ac:spMk id="5" creationId="{C40BEDBC-8E66-4152-8570-6E3A8C441373}"/>
            </ac:spMkLst>
          </pc:spChg>
        </pc:sldLayoutChg>
        <pc:sldLayoutChg chg="modSp mod">
          <pc:chgData name="afonso filho" userId="2a94d844aaf78afc" providerId="LiveId" clId="{6CFEED51-A0C8-406C-93D7-FACD2EDF69BE}" dt="2021-01-22T03:06:43.871" v="94" actId="207"/>
          <pc:sldLayoutMkLst>
            <pc:docMk/>
            <pc:sldMasterMk cId="2439032957" sldId="2147483648"/>
            <pc:sldLayoutMk cId="796307112" sldId="2147483655"/>
          </pc:sldLayoutMkLst>
          <pc:spChg chg="mod">
            <ac:chgData name="afonso filho" userId="2a94d844aaf78afc" providerId="LiveId" clId="{6CFEED51-A0C8-406C-93D7-FACD2EDF69BE}" dt="2021-01-22T03:06:43.871" v="94" actId="207"/>
            <ac:spMkLst>
              <pc:docMk/>
              <pc:sldMasterMk cId="2439032957" sldId="2147483648"/>
              <pc:sldLayoutMk cId="796307112" sldId="2147483655"/>
              <ac:spMk id="3" creationId="{7A50361B-7E6C-455D-8673-5389A474A219}"/>
            </ac:spMkLst>
          </pc:spChg>
          <pc:spChg chg="mod">
            <ac:chgData name="afonso filho" userId="2a94d844aaf78afc" providerId="LiveId" clId="{6CFEED51-A0C8-406C-93D7-FACD2EDF69BE}" dt="2021-01-22T03:06:43.871" v="94" actId="207"/>
            <ac:spMkLst>
              <pc:docMk/>
              <pc:sldMasterMk cId="2439032957" sldId="2147483648"/>
              <pc:sldLayoutMk cId="796307112" sldId="2147483655"/>
              <ac:spMk id="4" creationId="{1C89BF81-1237-47B9-9C64-3807F59D793E}"/>
            </ac:spMkLst>
          </pc:spChg>
        </pc:sldLayoutChg>
        <pc:sldLayoutChg chg="modSp">
          <pc:chgData name="afonso filho" userId="2a94d844aaf78afc" providerId="LiveId" clId="{6CFEED51-A0C8-406C-93D7-FACD2EDF69BE}" dt="2021-01-22T03:06:33.365" v="92" actId="207"/>
          <pc:sldLayoutMkLst>
            <pc:docMk/>
            <pc:sldMasterMk cId="2439032957" sldId="2147483648"/>
            <pc:sldLayoutMk cId="379337859" sldId="2147483656"/>
          </pc:sldLayoutMkLst>
          <pc:spChg chg="mod">
            <ac:chgData name="afonso filho" userId="2a94d844aaf78afc" providerId="LiveId" clId="{6CFEED51-A0C8-406C-93D7-FACD2EDF69BE}" dt="2021-01-22T03:06:33.365" v="92" actId="207"/>
            <ac:spMkLst>
              <pc:docMk/>
              <pc:sldMasterMk cId="2439032957" sldId="2147483648"/>
              <pc:sldLayoutMk cId="379337859" sldId="2147483656"/>
              <ac:spMk id="3" creationId="{56057ADF-26B1-425B-BB11-A07DA7991151}"/>
            </ac:spMkLst>
          </pc:spChg>
          <pc:spChg chg="mod">
            <ac:chgData name="afonso filho" userId="2a94d844aaf78afc" providerId="LiveId" clId="{6CFEED51-A0C8-406C-93D7-FACD2EDF69BE}" dt="2021-01-22T03:06:33.365" v="92" actId="207"/>
            <ac:spMkLst>
              <pc:docMk/>
              <pc:sldMasterMk cId="2439032957" sldId="2147483648"/>
              <pc:sldLayoutMk cId="379337859" sldId="2147483656"/>
              <ac:spMk id="5" creationId="{A630A721-9E0C-4424-85A1-AF82CD55A7C3}"/>
            </ac:spMkLst>
          </pc:spChg>
          <pc:spChg chg="mod">
            <ac:chgData name="afonso filho" userId="2a94d844aaf78afc" providerId="LiveId" clId="{6CFEED51-A0C8-406C-93D7-FACD2EDF69BE}" dt="2021-01-22T03:06:33.365" v="92" actId="207"/>
            <ac:spMkLst>
              <pc:docMk/>
              <pc:sldMasterMk cId="2439032957" sldId="2147483648"/>
              <pc:sldLayoutMk cId="379337859" sldId="2147483656"/>
              <ac:spMk id="6" creationId="{2D9744CD-744E-4611-B286-9CBA90ACA0FD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4F23C3-8867-4C4D-B286-E19043212CE8}" type="datetimeFigureOut">
              <a:rPr lang="pt-BR" smtClean="0"/>
              <a:t>21/01/2021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7F60AC-D44B-4958-AA27-F00B66A33A0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7673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A81A17FE-6C3F-467F-9D9F-F88A6E37B88D}"/>
              </a:ext>
            </a:extLst>
          </p:cNvPr>
          <p:cNvSpPr/>
          <p:nvPr userDrawn="1"/>
        </p:nvSpPr>
        <p:spPr>
          <a:xfrm>
            <a:off x="1351005" y="1975260"/>
            <a:ext cx="8155460" cy="1952368"/>
          </a:xfrm>
          <a:prstGeom prst="rect">
            <a:avLst/>
          </a:prstGeom>
          <a:noFill/>
          <a:ln w="571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 descr="Homem de camisa branca&#10;&#10;Descrição gerada automaticamente com confiança média">
            <a:extLst>
              <a:ext uri="{FF2B5EF4-FFF2-40B4-BE49-F238E27FC236}">
                <a16:creationId xmlns:a16="http://schemas.microsoft.com/office/drawing/2014/main" id="{946A6364-6324-418D-830F-B1FAF41C62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F0D6723-73C4-4069-8646-6605DB2B4E4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51005" y="2542375"/>
            <a:ext cx="6227806" cy="1113404"/>
          </a:xfrm>
          <a:effectLst>
            <a:glow rad="203200">
              <a:schemeClr val="accent1">
                <a:satMod val="175000"/>
                <a:alpha val="43000"/>
              </a:schemeClr>
            </a:glow>
          </a:effectLst>
        </p:spPr>
        <p:txBody>
          <a:bodyPr numCol="1" anchor="t">
            <a:noAutofit/>
          </a:bodyPr>
          <a:lstStyle>
            <a:lvl1pPr algn="ctr">
              <a:lnSpc>
                <a:spcPct val="50000"/>
              </a:lnSpc>
              <a:defRPr sz="8000" spc="-150" baseline="0">
                <a:solidFill>
                  <a:schemeClr val="accent1">
                    <a:lumMod val="50000"/>
                  </a:schemeClr>
                </a:solidFill>
                <a:effectLst/>
                <a:latin typeface="Kokila" panose="020B0502040204020203" pitchFamily="34" charset="0"/>
                <a:ea typeface="Magasin Regular" panose="02000503040000020003" pitchFamily="50" charset="0"/>
                <a:cs typeface="Kokila" panose="020B0502040204020203" pitchFamily="34" charset="0"/>
              </a:defRPr>
            </a:lvl1pPr>
          </a:lstStyle>
          <a:p>
            <a:r>
              <a:rPr lang="pt-BR" dirty="0"/>
              <a:t>TÍTULO DA MENSAGEM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4B93B60-6031-41D9-BD48-1FE77FBABF7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91914" y="4078703"/>
            <a:ext cx="3163329" cy="561314"/>
          </a:xfrm>
        </p:spPr>
        <p:txBody>
          <a:bodyPr>
            <a:noAutofit/>
          </a:bodyPr>
          <a:lstStyle>
            <a:lvl1pPr marL="0" indent="0" algn="r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dirty="0"/>
              <a:t>Texto Chave(Insira aqui o versículo referência)</a:t>
            </a:r>
          </a:p>
        </p:txBody>
      </p:sp>
      <p:sp>
        <p:nvSpPr>
          <p:cNvPr id="22" name="Espaço Reservado para Texto 21">
            <a:extLst>
              <a:ext uri="{FF2B5EF4-FFF2-40B4-BE49-F238E27FC236}">
                <a16:creationId xmlns:a16="http://schemas.microsoft.com/office/drawing/2014/main" id="{0C657B5D-DD25-4AE7-8F17-4C0D725DA4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51005" y="4076644"/>
            <a:ext cx="2940909" cy="510011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pPr lvl="0"/>
            <a:r>
              <a:rPr lang="pt-BR" dirty="0"/>
              <a:t>Nome do Preletor</a:t>
            </a:r>
          </a:p>
        </p:txBody>
      </p:sp>
    </p:spTree>
    <p:extLst>
      <p:ext uri="{BB962C8B-B14F-4D97-AF65-F5344CB8AC3E}">
        <p14:creationId xmlns:p14="http://schemas.microsoft.com/office/powerpoint/2010/main" val="2045027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/>
      <p:bldP spid="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2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E53A45-E984-48BF-B4AD-105CA7A619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7177" y="365125"/>
            <a:ext cx="11442357" cy="746983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pt-BR" dirty="0"/>
              <a:t>Insira aqui á referência do texto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EB5F5B3-38AE-4130-8298-543DAC7BAE9B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pPr lvl="0"/>
            <a:r>
              <a:rPr lang="pt-BR" dirty="0"/>
              <a:t>Insira aqui o texto bíblico</a:t>
            </a:r>
          </a:p>
          <a:p>
            <a:pPr lvl="0"/>
            <a:r>
              <a:rPr lang="pt-BR" dirty="0"/>
              <a:t>Obs.: insira de dois em dois versículos para que o texto fique grande e legível para todas as pessoas.</a:t>
            </a:r>
          </a:p>
        </p:txBody>
      </p:sp>
    </p:spTree>
    <p:extLst>
      <p:ext uri="{BB962C8B-B14F-4D97-AF65-F5344CB8AC3E}">
        <p14:creationId xmlns:p14="http://schemas.microsoft.com/office/powerpoint/2010/main" val="4176707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721583-A94D-438B-AD3F-495ACE74D9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58962" y="902429"/>
            <a:ext cx="7545861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dirty="0"/>
              <a:t>Insira aqui um tópico para a mensagem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6057ADF-26B1-425B-BB11-A07DA799115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258962" y="3782154"/>
            <a:ext cx="754586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/>
              <a:t>Insira aqui uma frase que resuma o tópico.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630A721-9E0C-4424-85A1-AF82CD55A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89405" y="6356350"/>
            <a:ext cx="3690550" cy="365125"/>
          </a:xfrm>
        </p:spPr>
        <p:txBody>
          <a:bodyPr/>
          <a:lstStyle>
            <a:lvl1pPr algn="l"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pt-BR"/>
              <a:t>Nome do preletor</a:t>
            </a:r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D9744CD-744E-4611-B286-9CBA90ACA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79955" y="6356350"/>
            <a:ext cx="4324868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pt-BR"/>
              <a:t>Título da mensagem</a:t>
            </a:r>
            <a:endParaRPr lang="pt-BR" dirty="0"/>
          </a:p>
        </p:txBody>
      </p:sp>
      <p:pic>
        <p:nvPicPr>
          <p:cNvPr id="7" name="Imagem 6" descr="Homem de camisa branca&#10;&#10;Descrição gerada automaticamente com confiança média">
            <a:extLst>
              <a:ext uri="{FF2B5EF4-FFF2-40B4-BE49-F238E27FC236}">
                <a16:creationId xmlns:a16="http://schemas.microsoft.com/office/drawing/2014/main" id="{E809F2F0-ED10-4D20-8D7B-FF771C3892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82" r="12948"/>
          <a:stretch/>
        </p:blipFill>
        <p:spPr>
          <a:xfrm flipH="1">
            <a:off x="-1" y="0"/>
            <a:ext cx="36905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310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721583-A94D-438B-AD3F-495ACE74D9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58962" y="902429"/>
            <a:ext cx="7545861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dirty="0"/>
              <a:t>Insira aqui um tópico para a mensagem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6057ADF-26B1-425B-BB11-A07DA799115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258962" y="3782154"/>
            <a:ext cx="7545861" cy="1500187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/>
              <a:t>Insira aqui uma frase que resuma o tópico.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630A721-9E0C-4424-85A1-AF82CD55A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89405" y="6356350"/>
            <a:ext cx="3690550" cy="365125"/>
          </a:xfrm>
        </p:spPr>
        <p:txBody>
          <a:bodyPr/>
          <a:lstStyle>
            <a:lvl1pPr algn="l"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pt-BR"/>
              <a:t>Nome do preletor</a:t>
            </a:r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D9744CD-744E-4611-B286-9CBA90ACA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79955" y="6356350"/>
            <a:ext cx="4324868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pt-BR"/>
              <a:t>Título da mensagem</a:t>
            </a:r>
            <a:endParaRPr lang="pt-BR" dirty="0"/>
          </a:p>
        </p:txBody>
      </p:sp>
      <p:sp>
        <p:nvSpPr>
          <p:cNvPr id="9" name="Espaço Reservado para Imagem 8">
            <a:extLst>
              <a:ext uri="{FF2B5EF4-FFF2-40B4-BE49-F238E27FC236}">
                <a16:creationId xmlns:a16="http://schemas.microsoft.com/office/drawing/2014/main" id="{7CADB2E4-CB27-4234-8F64-3B98AEDF399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3580598" cy="6858000"/>
          </a:xfrm>
        </p:spPr>
        <p:txBody>
          <a:bodyPr/>
          <a:lstStyle>
            <a:lvl1pPr>
              <a:defRPr/>
            </a:lvl1pPr>
          </a:lstStyle>
          <a:p>
            <a:r>
              <a:rPr lang="pt-BR" dirty="0"/>
              <a:t>Insira aqui sua imagem personalizada para um tópico da mensagem</a:t>
            </a:r>
          </a:p>
        </p:txBody>
      </p:sp>
    </p:spTree>
    <p:extLst>
      <p:ext uri="{BB962C8B-B14F-4D97-AF65-F5344CB8AC3E}">
        <p14:creationId xmlns:p14="http://schemas.microsoft.com/office/powerpoint/2010/main" val="379337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F6887A-AC4F-41EC-95F4-E2ADBDB3E0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dirty="0"/>
              <a:t>Tópico comparativo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61141D7-459C-4A9B-AD85-D8633E3B943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87177" y="1825625"/>
            <a:ext cx="5632623" cy="4351338"/>
          </a:xfrm>
        </p:spPr>
        <p:txBody>
          <a:bodyPr>
            <a:normAutofit/>
          </a:bodyPr>
          <a:lstStyle>
            <a:lvl1pPr>
              <a:defRPr sz="3600" baseline="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pt-BR" dirty="0"/>
              <a:t>Título da Coluna 1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0C7F2C4-FE15-4610-B6E1-932DD8CAD75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657334" cy="435133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pt-BR" dirty="0"/>
              <a:t>Título da Coluna 2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E9A2797-D7D2-4FE2-AF2F-A95568762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 algn="l"/>
            <a:r>
              <a:rPr lang="pt-BR" dirty="0"/>
              <a:t>Nome do Preletor</a:t>
            </a: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5D173A3-C7D7-4EBC-87EB-7EDC0BF2E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dirty="0"/>
              <a:t>Título da mensagem</a:t>
            </a: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A0DA63AC-163E-4A3A-8D7E-B5B51DEF321B}"/>
              </a:ext>
            </a:extLst>
          </p:cNvPr>
          <p:cNvCxnSpPr/>
          <p:nvPr userDrawn="1"/>
        </p:nvCxnSpPr>
        <p:spPr>
          <a:xfrm>
            <a:off x="6095999" y="1825625"/>
            <a:ext cx="0" cy="435133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3171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00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42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 build="p">
        <p:tmplLst>
          <p:tmpl lvl="1">
            <p:tnLst>
              <p:par>
                <p:cTn presetID="42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2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BFB288-9888-4E71-9C6D-DE50EE266A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dirty="0"/>
              <a:t>Insira aqui um título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2E43CCA-A079-46E0-9695-F7462FE62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pt-BR"/>
              <a:t>Nome do Preletor</a:t>
            </a:r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40BEDBC-8E66-4152-8570-6E3A8C441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pt-BR"/>
              <a:t>Título da mensagem</a:t>
            </a:r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668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A50361B-7E6C-455D-8673-5389A474A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pt-BR"/>
              <a:t>Nome do Preletor</a:t>
            </a:r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C89BF81-1237-47B9-9C64-3807F59D7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pt-BR"/>
              <a:t>Título da mensagem</a:t>
            </a:r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307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Por do sol no céu&#10;&#10;Descrição gerada automaticamente">
            <a:extLst>
              <a:ext uri="{FF2B5EF4-FFF2-40B4-BE49-F238E27FC236}">
                <a16:creationId xmlns:a16="http://schemas.microsoft.com/office/drawing/2014/main" id="{D47DA400-E1E9-4EFC-8E43-A3D65C03DE75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1F71CB9-481A-4246-A13D-70326DDBA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177" y="365125"/>
            <a:ext cx="11442357" cy="83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2A01974-E8E0-4EED-A247-1B2F3ED6F3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7177" y="1400432"/>
            <a:ext cx="11442357" cy="47765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5332899-3B4C-4373-AB74-37798866F5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7177" y="6356350"/>
            <a:ext cx="57088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Walbaum Display" panose="02070503090703020303" pitchFamily="18" charset="0"/>
              </a:defRPr>
            </a:lvl1pPr>
          </a:lstStyle>
          <a:p>
            <a:pPr algn="l"/>
            <a:r>
              <a:rPr lang="pt-BR" dirty="0"/>
              <a:t>Nome do Preletor</a:t>
            </a:r>
            <a:endParaRPr lang="pt-BR" dirty="0">
              <a:latin typeface="Walbaum Display" panose="02070503090703020303" pitchFamily="18" charset="0"/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542F5FA-62A0-478D-8221-9F095802C1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096000" y="6356350"/>
            <a:ext cx="57088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Walbaum Display" panose="02070503090703020303" pitchFamily="18" charset="0"/>
              </a:defRPr>
            </a:lvl1pPr>
          </a:lstStyle>
          <a:p>
            <a:r>
              <a:rPr lang="pt-BR" dirty="0"/>
              <a:t>Título da mensagem</a:t>
            </a:r>
            <a:endParaRPr lang="pt-BR" dirty="0">
              <a:latin typeface="Walbaum Display" panose="02070503090703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9032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6" r:id="rId4"/>
    <p:sldLayoutId id="2147483652" r:id="rId5"/>
    <p:sldLayoutId id="2147483654" r:id="rId6"/>
    <p:sldLayoutId id="2147483655" r:id="rId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>
              <a:lumMod val="50000"/>
            </a:schemeClr>
          </a:solidFill>
          <a:latin typeface="Kokila" panose="020B0604020202020204" pitchFamily="34" charset="0"/>
          <a:ea typeface="+mj-ea"/>
          <a:cs typeface="Kokila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accent1">
              <a:lumMod val="50000"/>
            </a:schemeClr>
          </a:solidFill>
          <a:latin typeface="Kokila" panose="020B0604020202020204" pitchFamily="34" charset="0"/>
          <a:ea typeface="+mn-ea"/>
          <a:cs typeface="Kokila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accent1">
              <a:lumMod val="50000"/>
            </a:schemeClr>
          </a:solidFill>
          <a:latin typeface="Kokila" panose="020B0604020202020204" pitchFamily="34" charset="0"/>
          <a:ea typeface="+mn-ea"/>
          <a:cs typeface="Kokila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accent1">
              <a:lumMod val="50000"/>
            </a:schemeClr>
          </a:solidFill>
          <a:latin typeface="Kokila" panose="020B0604020202020204" pitchFamily="34" charset="0"/>
          <a:ea typeface="+mn-ea"/>
          <a:cs typeface="Kokila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accent1">
              <a:lumMod val="50000"/>
            </a:schemeClr>
          </a:solidFill>
          <a:latin typeface="Kokila" panose="020B0604020202020204" pitchFamily="34" charset="0"/>
          <a:ea typeface="+mn-ea"/>
          <a:cs typeface="Kokila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accent1">
              <a:lumMod val="50000"/>
            </a:schemeClr>
          </a:solidFill>
          <a:latin typeface="Kokila" panose="020B0604020202020204" pitchFamily="34" charset="0"/>
          <a:ea typeface="+mn-ea"/>
          <a:cs typeface="Kokila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C3800E06-C08F-4796-8651-7A49B8ABB3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ubtítulo 8">
            <a:extLst>
              <a:ext uri="{FF2B5EF4-FFF2-40B4-BE49-F238E27FC236}">
                <a16:creationId xmlns:a16="http://schemas.microsoft.com/office/drawing/2014/main" id="{440EA79D-5222-44AA-A5DE-1BDCCD6957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0" name="Espaço Reservado para Texto 9">
            <a:extLst>
              <a:ext uri="{FF2B5EF4-FFF2-40B4-BE49-F238E27FC236}">
                <a16:creationId xmlns:a16="http://schemas.microsoft.com/office/drawing/2014/main" id="{21512696-20C7-4EA0-AEB8-0131165C30B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19505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9AE1B1-1FAF-4709-B2E6-3540764B7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20CEC15-F386-4A4A-8DE0-246E77BA19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9711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334A5C-A0DB-43C4-A2C5-948A61D1A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36DDDCC-271B-44CF-BD52-B7C9BF30D6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200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795F8C9-009F-418D-9FF0-B62CE0750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3227100-AEFF-4215-B68A-995FD7AB72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Imagem 5">
            <a:extLst>
              <a:ext uri="{FF2B5EF4-FFF2-40B4-BE49-F238E27FC236}">
                <a16:creationId xmlns:a16="http://schemas.microsoft.com/office/drawing/2014/main" id="{F9884384-5DF9-4AC3-82AA-FA8FA11351C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57948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7FA157C1-C924-45AC-96C6-233DCE7E9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32F8056-2FDC-412B-B791-F45F012611B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5720DD93-7097-42AB-A79B-8F4C393039A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89283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F282B597-55DD-4C2E-8837-01766FF62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03635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1380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485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2" baseType="lpstr">
      <vt:lpstr>Arial</vt:lpstr>
      <vt:lpstr>Calibri</vt:lpstr>
      <vt:lpstr>Kokila</vt:lpstr>
      <vt:lpstr>Walbaum Display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afonso filho</dc:creator>
  <cp:lastModifiedBy>afonso filho</cp:lastModifiedBy>
  <cp:revision>6</cp:revision>
  <dcterms:created xsi:type="dcterms:W3CDTF">2021-01-15T02:51:30Z</dcterms:created>
  <dcterms:modified xsi:type="dcterms:W3CDTF">2021-01-22T03:07:42Z</dcterms:modified>
</cp:coreProperties>
</file>