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90B"/>
    <a:srgbClr val="64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84E60A-081A-4507-BD92-0BBAA88C6856}" v="16" dt="2021-02-05T12:23:25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FE84E60A-081A-4507-BD92-0BBAA88C6856}"/>
    <pc:docChg chg="custSel modMainMaster">
      <pc:chgData name="afonso filho" userId="2a94d844aaf78afc" providerId="LiveId" clId="{FE84E60A-081A-4507-BD92-0BBAA88C6856}" dt="2021-02-05T12:23:25.914" v="45" actId="2711"/>
      <pc:docMkLst>
        <pc:docMk/>
      </pc:docMkLst>
      <pc:sldMasterChg chg="addSp delSp modSp mod modSldLayout">
        <pc:chgData name="afonso filho" userId="2a94d844aaf78afc" providerId="LiveId" clId="{FE84E60A-081A-4507-BD92-0BBAA88C6856}" dt="2021-02-05T12:23:25.914" v="45" actId="2711"/>
        <pc:sldMasterMkLst>
          <pc:docMk/>
          <pc:sldMasterMk cId="2439032957" sldId="2147483648"/>
        </pc:sldMasterMkLst>
        <pc:spChg chg="mod">
          <ac:chgData name="afonso filho" userId="2a94d844aaf78afc" providerId="LiveId" clId="{FE84E60A-081A-4507-BD92-0BBAA88C6856}" dt="2021-02-05T12:23:10.023" v="43" actId="2711"/>
          <ac:spMkLst>
            <pc:docMk/>
            <pc:sldMasterMk cId="2439032957" sldId="2147483648"/>
            <ac:spMk id="2" creationId="{31F71CB9-481A-4246-A13D-70326DDBADA1}"/>
          </ac:spMkLst>
        </pc:spChg>
        <pc:spChg chg="mod">
          <ac:chgData name="afonso filho" userId="2a94d844aaf78afc" providerId="LiveId" clId="{FE84E60A-081A-4507-BD92-0BBAA88C6856}" dt="2021-02-05T12:23:10.023" v="43" actId="2711"/>
          <ac:spMkLst>
            <pc:docMk/>
            <pc:sldMasterMk cId="2439032957" sldId="2147483648"/>
            <ac:spMk id="3" creationId="{32A01974-E8E0-4EED-A247-1B2F3ED6F331}"/>
          </ac:spMkLst>
        </pc:spChg>
        <pc:spChg chg="mod">
          <ac:chgData name="afonso filho" userId="2a94d844aaf78afc" providerId="LiveId" clId="{FE84E60A-081A-4507-BD92-0BBAA88C6856}" dt="2021-02-05T12:23:10.023" v="43" actId="2711"/>
          <ac:spMkLst>
            <pc:docMk/>
            <pc:sldMasterMk cId="2439032957" sldId="2147483648"/>
            <ac:spMk id="5" creationId="{05332899-3B4C-4373-AB74-37798866F5F4}"/>
          </ac:spMkLst>
        </pc:spChg>
        <pc:spChg chg="mod">
          <ac:chgData name="afonso filho" userId="2a94d844aaf78afc" providerId="LiveId" clId="{FE84E60A-081A-4507-BD92-0BBAA88C6856}" dt="2021-02-05T12:23:10.023" v="43" actId="2711"/>
          <ac:spMkLst>
            <pc:docMk/>
            <pc:sldMasterMk cId="2439032957" sldId="2147483648"/>
            <ac:spMk id="6" creationId="{8542F5FA-62A0-478D-8221-9F095802C191}"/>
          </ac:spMkLst>
        </pc:spChg>
        <pc:picChg chg="del">
          <ac:chgData name="afonso filho" userId="2a94d844aaf78afc" providerId="LiveId" clId="{FE84E60A-081A-4507-BD92-0BBAA88C6856}" dt="2021-02-05T12:07:31.868" v="0" actId="478"/>
          <ac:picMkLst>
            <pc:docMk/>
            <pc:sldMasterMk cId="2439032957" sldId="2147483648"/>
            <ac:picMk id="7" creationId="{21515422-E857-4A32-9D6F-CCFF33678535}"/>
          </ac:picMkLst>
        </pc:picChg>
        <pc:picChg chg="add mod ord">
          <ac:chgData name="afonso filho" userId="2a94d844aaf78afc" providerId="LiveId" clId="{FE84E60A-081A-4507-BD92-0BBAA88C6856}" dt="2021-02-05T12:16:47.604" v="4" actId="167"/>
          <ac:picMkLst>
            <pc:docMk/>
            <pc:sldMasterMk cId="2439032957" sldId="2147483648"/>
            <ac:picMk id="8" creationId="{45BDAFEA-2D46-428F-9A71-BF3608E03523}"/>
          </ac:picMkLst>
        </pc:picChg>
        <pc:sldLayoutChg chg="addSp delSp modSp mod delAnim">
          <pc:chgData name="afonso filho" userId="2a94d844aaf78afc" providerId="LiveId" clId="{FE84E60A-081A-4507-BD92-0BBAA88C6856}" dt="2021-02-05T12:19:25.384" v="42" actId="1076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FE84E60A-081A-4507-BD92-0BBAA88C6856}" dt="2021-02-05T12:19:25.384" v="42" actId="1076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FE84E60A-081A-4507-BD92-0BBAA88C6856}" dt="2021-02-05T12:18:01.770" v="26" actId="1076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del">
            <ac:chgData name="afonso filho" userId="2a94d844aaf78afc" providerId="LiveId" clId="{FE84E60A-081A-4507-BD92-0BBAA88C6856}" dt="2021-02-05T12:17:45.048" v="22" actId="478"/>
            <ac:spMkLst>
              <pc:docMk/>
              <pc:sldMasterMk cId="2439032957" sldId="2147483648"/>
              <pc:sldLayoutMk cId="2045027816" sldId="2147483649"/>
              <ac:spMk id="10" creationId="{F7C510A0-F891-4F9F-BA96-1499C4EC8EBD}"/>
            </ac:spMkLst>
          </pc:spChg>
          <pc:spChg chg="mod">
            <ac:chgData name="afonso filho" userId="2a94d844aaf78afc" providerId="LiveId" clId="{FE84E60A-081A-4507-BD92-0BBAA88C6856}" dt="2021-02-05T12:18:05.557" v="27" actId="1076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add mod ord">
            <ac:chgData name="afonso filho" userId="2a94d844aaf78afc" providerId="LiveId" clId="{FE84E60A-081A-4507-BD92-0BBAA88C6856}" dt="2021-02-05T12:17:15.312" v="16" actId="167"/>
            <ac:picMkLst>
              <pc:docMk/>
              <pc:sldMasterMk cId="2439032957" sldId="2147483648"/>
              <pc:sldLayoutMk cId="2045027816" sldId="2147483649"/>
              <ac:picMk id="5" creationId="{99AAC460-279D-4A63-8DAB-4A1D99563075}"/>
            </ac:picMkLst>
          </pc:picChg>
          <pc:picChg chg="del">
            <ac:chgData name="afonso filho" userId="2a94d844aaf78afc" providerId="LiveId" clId="{FE84E60A-081A-4507-BD92-0BBAA88C6856}" dt="2021-02-05T12:16:58.029" v="6" actId="478"/>
            <ac:picMkLst>
              <pc:docMk/>
              <pc:sldMasterMk cId="2439032957" sldId="2147483648"/>
              <pc:sldLayoutMk cId="2045027816" sldId="2147483649"/>
              <ac:picMk id="6" creationId="{082B85D8-01C8-48E6-A530-6136232033C2}"/>
            </ac:picMkLst>
          </pc:picChg>
          <pc:picChg chg="del">
            <ac:chgData name="afonso filho" userId="2a94d844aaf78afc" providerId="LiveId" clId="{FE84E60A-081A-4507-BD92-0BBAA88C6856}" dt="2021-02-05T12:17:04.892" v="11" actId="478"/>
            <ac:picMkLst>
              <pc:docMk/>
              <pc:sldMasterMk cId="2439032957" sldId="2147483648"/>
              <pc:sldLayoutMk cId="2045027816" sldId="2147483649"/>
              <ac:picMk id="8" creationId="{B60A4DEC-33FA-42D3-956E-75EC7FD0F22C}"/>
            </ac:picMkLst>
          </pc:picChg>
          <pc:picChg chg="add mod ord">
            <ac:chgData name="afonso filho" userId="2a94d844aaf78afc" providerId="LiveId" clId="{FE84E60A-081A-4507-BD92-0BBAA88C6856}" dt="2021-02-05T12:19:16.788" v="41" actId="166"/>
            <ac:picMkLst>
              <pc:docMk/>
              <pc:sldMasterMk cId="2439032957" sldId="2147483648"/>
              <pc:sldLayoutMk cId="2045027816" sldId="2147483649"/>
              <ac:picMk id="9" creationId="{62B1CA1C-A08A-42F0-BACB-C5931AAEF7C6}"/>
            </ac:picMkLst>
          </pc:picChg>
        </pc:sldLayoutChg>
        <pc:sldLayoutChg chg="addSp delSp modSp mod delAnim">
          <pc:chgData name="afonso filho" userId="2a94d844aaf78afc" providerId="LiveId" clId="{FE84E60A-081A-4507-BD92-0BBAA88C6856}" dt="2021-02-05T12:23:19.105" v="44" actId="2711"/>
          <pc:sldLayoutMkLst>
            <pc:docMk/>
            <pc:sldMasterMk cId="2439032957" sldId="2147483648"/>
            <pc:sldLayoutMk cId="1787310083" sldId="2147483651"/>
          </pc:sldLayoutMkLst>
          <pc:spChg chg="mod">
            <ac:chgData name="afonso filho" userId="2a94d844aaf78afc" providerId="LiveId" clId="{FE84E60A-081A-4507-BD92-0BBAA88C6856}" dt="2021-02-05T12:18:35.600" v="36" actId="207"/>
            <ac:spMkLst>
              <pc:docMk/>
              <pc:sldMasterMk cId="2439032957" sldId="2147483648"/>
              <pc:sldLayoutMk cId="1787310083" sldId="2147483651"/>
              <ac:spMk id="3" creationId="{56057ADF-26B1-425B-BB11-A07DA7991151}"/>
            </ac:spMkLst>
          </pc:spChg>
          <pc:spChg chg="mod">
            <ac:chgData name="afonso filho" userId="2a94d844aaf78afc" providerId="LiveId" clId="{FE84E60A-081A-4507-BD92-0BBAA88C6856}" dt="2021-02-05T12:23:19.105" v="44" actId="2711"/>
            <ac:spMkLst>
              <pc:docMk/>
              <pc:sldMasterMk cId="2439032957" sldId="2147483648"/>
              <pc:sldLayoutMk cId="1787310083" sldId="2147483651"/>
              <ac:spMk id="5" creationId="{A630A721-9E0C-4424-85A1-AF82CD55A7C3}"/>
            </ac:spMkLst>
          </pc:spChg>
          <pc:spChg chg="mod">
            <ac:chgData name="afonso filho" userId="2a94d844aaf78afc" providerId="LiveId" clId="{FE84E60A-081A-4507-BD92-0BBAA88C6856}" dt="2021-02-05T12:23:19.105" v="44" actId="2711"/>
            <ac:spMkLst>
              <pc:docMk/>
              <pc:sldMasterMk cId="2439032957" sldId="2147483648"/>
              <pc:sldLayoutMk cId="1787310083" sldId="2147483651"/>
              <ac:spMk id="6" creationId="{2D9744CD-744E-4611-B286-9CBA90ACA0FD}"/>
            </ac:spMkLst>
          </pc:spChg>
          <pc:picChg chg="del">
            <ac:chgData name="afonso filho" userId="2a94d844aaf78afc" providerId="LiveId" clId="{FE84E60A-081A-4507-BD92-0BBAA88C6856}" dt="2021-02-05T12:18:13.353" v="28" actId="478"/>
            <ac:picMkLst>
              <pc:docMk/>
              <pc:sldMasterMk cId="2439032957" sldId="2147483648"/>
              <pc:sldLayoutMk cId="1787310083" sldId="2147483651"/>
              <ac:picMk id="7" creationId="{8B8A90C2-DE13-4181-B6E1-DF01D97A18BF}"/>
            </ac:picMkLst>
          </pc:picChg>
          <pc:picChg chg="add mod modCrop">
            <ac:chgData name="afonso filho" userId="2a94d844aaf78afc" providerId="LiveId" clId="{FE84E60A-081A-4507-BD92-0BBAA88C6856}" dt="2021-02-05T12:18:28.132" v="35" actId="732"/>
            <ac:picMkLst>
              <pc:docMk/>
              <pc:sldMasterMk cId="2439032957" sldId="2147483648"/>
              <pc:sldLayoutMk cId="1787310083" sldId="2147483651"/>
              <ac:picMk id="8" creationId="{403B0298-7724-47B9-8376-A27B7BF4ED20}"/>
            </ac:picMkLst>
          </pc:picChg>
        </pc:sldLayoutChg>
        <pc:sldLayoutChg chg="modSp">
          <pc:chgData name="afonso filho" userId="2a94d844aaf78afc" providerId="LiveId" clId="{FE84E60A-081A-4507-BD92-0BBAA88C6856}" dt="2021-02-05T12:18:52.812" v="39" actId="207"/>
          <pc:sldLayoutMkLst>
            <pc:docMk/>
            <pc:sldMasterMk cId="2439032957" sldId="2147483648"/>
            <pc:sldLayoutMk cId="1836668229" sldId="2147483654"/>
          </pc:sldLayoutMkLst>
          <pc:spChg chg="mod">
            <ac:chgData name="afonso filho" userId="2a94d844aaf78afc" providerId="LiveId" clId="{FE84E60A-081A-4507-BD92-0BBAA88C6856}" dt="2021-02-05T12:18:52.812" v="39" actId="207"/>
            <ac:spMkLst>
              <pc:docMk/>
              <pc:sldMasterMk cId="2439032957" sldId="2147483648"/>
              <pc:sldLayoutMk cId="1836668229" sldId="2147483654"/>
              <ac:spMk id="4" creationId="{A2E43CCA-A079-46E0-9695-F7462FE6280E}"/>
            </ac:spMkLst>
          </pc:spChg>
          <pc:spChg chg="mod">
            <ac:chgData name="afonso filho" userId="2a94d844aaf78afc" providerId="LiveId" clId="{FE84E60A-081A-4507-BD92-0BBAA88C6856}" dt="2021-02-05T12:18:52.812" v="39" actId="207"/>
            <ac:spMkLst>
              <pc:docMk/>
              <pc:sldMasterMk cId="2439032957" sldId="2147483648"/>
              <pc:sldLayoutMk cId="1836668229" sldId="2147483654"/>
              <ac:spMk id="5" creationId="{C40BEDBC-8E66-4152-8570-6E3A8C441373}"/>
            </ac:spMkLst>
          </pc:spChg>
        </pc:sldLayoutChg>
        <pc:sldLayoutChg chg="modSp">
          <pc:chgData name="afonso filho" userId="2a94d844aaf78afc" providerId="LiveId" clId="{FE84E60A-081A-4507-BD92-0BBAA88C6856}" dt="2021-02-05T12:18:56.445" v="40" actId="207"/>
          <pc:sldLayoutMkLst>
            <pc:docMk/>
            <pc:sldMasterMk cId="2439032957" sldId="2147483648"/>
            <pc:sldLayoutMk cId="796307112" sldId="2147483655"/>
          </pc:sldLayoutMkLst>
          <pc:spChg chg="mod">
            <ac:chgData name="afonso filho" userId="2a94d844aaf78afc" providerId="LiveId" clId="{FE84E60A-081A-4507-BD92-0BBAA88C6856}" dt="2021-02-05T12:18:56.445" v="40" actId="207"/>
            <ac:spMkLst>
              <pc:docMk/>
              <pc:sldMasterMk cId="2439032957" sldId="2147483648"/>
              <pc:sldLayoutMk cId="796307112" sldId="2147483655"/>
              <ac:spMk id="3" creationId="{7A50361B-7E6C-455D-8673-5389A474A219}"/>
            </ac:spMkLst>
          </pc:spChg>
          <pc:spChg chg="mod">
            <ac:chgData name="afonso filho" userId="2a94d844aaf78afc" providerId="LiveId" clId="{FE84E60A-081A-4507-BD92-0BBAA88C6856}" dt="2021-02-05T12:18:56.445" v="40" actId="207"/>
            <ac:spMkLst>
              <pc:docMk/>
              <pc:sldMasterMk cId="2439032957" sldId="2147483648"/>
              <pc:sldLayoutMk cId="796307112" sldId="2147483655"/>
              <ac:spMk id="4" creationId="{1C89BF81-1237-47B9-9C64-3807F59D793E}"/>
            </ac:spMkLst>
          </pc:spChg>
        </pc:sldLayoutChg>
        <pc:sldLayoutChg chg="modSp">
          <pc:chgData name="afonso filho" userId="2a94d844aaf78afc" providerId="LiveId" clId="{FE84E60A-081A-4507-BD92-0BBAA88C6856}" dt="2021-02-05T12:23:25.914" v="45" actId="2711"/>
          <pc:sldLayoutMkLst>
            <pc:docMk/>
            <pc:sldMasterMk cId="2439032957" sldId="2147483648"/>
            <pc:sldLayoutMk cId="379337859" sldId="2147483656"/>
          </pc:sldLayoutMkLst>
          <pc:spChg chg="mod">
            <ac:chgData name="afonso filho" userId="2a94d844aaf78afc" providerId="LiveId" clId="{FE84E60A-081A-4507-BD92-0BBAA88C6856}" dt="2021-02-05T12:18:48.094" v="38" actId="207"/>
            <ac:spMkLst>
              <pc:docMk/>
              <pc:sldMasterMk cId="2439032957" sldId="2147483648"/>
              <pc:sldLayoutMk cId="379337859" sldId="2147483656"/>
              <ac:spMk id="3" creationId="{56057ADF-26B1-425B-BB11-A07DA7991151}"/>
            </ac:spMkLst>
          </pc:spChg>
          <pc:spChg chg="mod">
            <ac:chgData name="afonso filho" userId="2a94d844aaf78afc" providerId="LiveId" clId="{FE84E60A-081A-4507-BD92-0BBAA88C6856}" dt="2021-02-05T12:23:25.914" v="45" actId="2711"/>
            <ac:spMkLst>
              <pc:docMk/>
              <pc:sldMasterMk cId="2439032957" sldId="2147483648"/>
              <pc:sldLayoutMk cId="379337859" sldId="2147483656"/>
              <ac:spMk id="5" creationId="{A630A721-9E0C-4424-85A1-AF82CD55A7C3}"/>
            </ac:spMkLst>
          </pc:spChg>
          <pc:spChg chg="mod">
            <ac:chgData name="afonso filho" userId="2a94d844aaf78afc" providerId="LiveId" clId="{FE84E60A-081A-4507-BD92-0BBAA88C6856}" dt="2021-02-05T12:23:25.914" v="45" actId="2711"/>
            <ac:spMkLst>
              <pc:docMk/>
              <pc:sldMasterMk cId="2439032957" sldId="2147483648"/>
              <pc:sldLayoutMk cId="379337859" sldId="2147483656"/>
              <ac:spMk id="6" creationId="{2D9744CD-744E-4611-B286-9CBA90ACA0FD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5T12:06:03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6214,'3'0'7559,"-3"-3"-8360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05/02/2021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comida, bolo, pizza, chocolate&#10;&#10;Descrição gerada automaticamente">
            <a:extLst>
              <a:ext uri="{FF2B5EF4-FFF2-40B4-BE49-F238E27FC236}">
                <a16:creationId xmlns:a16="http://schemas.microsoft.com/office/drawing/2014/main" id="{99AAC460-279D-4A63-8DAB-4A1D99563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092" y="1272018"/>
            <a:ext cx="8361405" cy="1113404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ct val="70000"/>
              </a:lnSpc>
              <a:defRPr sz="9600" b="0" spc="-150" baseline="0">
                <a:solidFill>
                  <a:schemeClr val="bg1"/>
                </a:solidFill>
                <a:effectLst/>
                <a:latin typeface="+mj-lt"/>
                <a:ea typeface="Magasin Regular" panose="02000503040000020003" pitchFamily="50" charset="0"/>
                <a:cs typeface="Kokila" panose="020B0604020202020204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62335" y="3657439"/>
            <a:ext cx="2430162" cy="561314"/>
          </a:xfrm>
        </p:spPr>
        <p:txBody>
          <a:bodyPr>
            <a:noAutofit/>
          </a:bodyPr>
          <a:lstStyle>
            <a:lvl1pPr marL="0" indent="0" algn="r">
              <a:buNone/>
              <a:defRPr sz="1800" b="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1092" y="3657439"/>
            <a:ext cx="2314834" cy="510011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pic>
        <p:nvPicPr>
          <p:cNvPr id="9" name="Imagem 8" descr="Flor vermelha com folhas verdes&#10;&#10;Descrição gerada automaticamente com confiança média">
            <a:extLst>
              <a:ext uri="{FF2B5EF4-FFF2-40B4-BE49-F238E27FC236}">
                <a16:creationId xmlns:a16="http://schemas.microsoft.com/office/drawing/2014/main" id="{62B1CA1C-A08A-42F0-BACB-C5931AAEF7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pic>
        <p:nvPicPr>
          <p:cNvPr id="8" name="Imagem 7" descr="Flor vermelha com folhas verdes&#10;&#10;Descrição gerada automaticamente com confiança média">
            <a:extLst>
              <a:ext uri="{FF2B5EF4-FFF2-40B4-BE49-F238E27FC236}">
                <a16:creationId xmlns:a16="http://schemas.microsoft.com/office/drawing/2014/main" id="{403B0298-7724-47B9-8376-A27B7BF4ED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2" r="35462"/>
          <a:stretch/>
        </p:blipFill>
        <p:spPr>
          <a:xfrm>
            <a:off x="0" y="0"/>
            <a:ext cx="4011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42077"/>
            <a:ext cx="4324868" cy="3793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escuro, pequeno, perto, bolo&#10;&#10;Descrição gerada automaticamente">
            <a:extLst>
              <a:ext uri="{FF2B5EF4-FFF2-40B4-BE49-F238E27FC236}">
                <a16:creationId xmlns:a16="http://schemas.microsoft.com/office/drawing/2014/main" id="{45BDAFEA-2D46-428F-9A71-BF3608E0352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pPr algn="l"/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latin typeface="+mj-lt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latin typeface="+mj-lt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77B4F-0B56-430C-8D37-AD5FE1A76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F3E8B1-937F-464D-92B3-CE3C26F4F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AD1430-ABB8-4CFB-8877-495E5EB029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A25B2489-75D1-410F-A2E9-B820C3E1F0A2}"/>
                  </a:ext>
                </a:extLst>
              </p14:cNvPr>
              <p14:cNvContentPartPr/>
              <p14:nvPr/>
            </p14:nvContentPartPr>
            <p14:xfrm>
              <a:off x="-340069" y="2646851"/>
              <a:ext cx="1440" cy="144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A25B2489-75D1-410F-A2E9-B820C3E1F0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49069" y="2638211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A7A56E5-0748-44A7-882C-4C078156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E38A82B-8EC1-4681-AA05-D8C8DBA55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8CAC4C1-6D1B-4D4C-84E1-1D24C011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07EA47-2847-4EB1-8B32-C2695731F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8CF6D-58F1-4FAA-B56A-9E0A54A5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3BE614-0F48-4071-83A3-07CCE8428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260342B7-3EE5-4502-96C8-A37FCD09D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A5613-B70B-4BB0-A6EC-2147D945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6D1E27-9B84-4EB4-B7E7-2F3415FE4E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814BCF-566C-4EC5-B8F4-48E5AB5F4F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85724-CBBE-47EC-967F-CE5C42DA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Kokila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9</cp:revision>
  <dcterms:created xsi:type="dcterms:W3CDTF">2021-01-15T02:51:30Z</dcterms:created>
  <dcterms:modified xsi:type="dcterms:W3CDTF">2021-02-05T12:23:38Z</dcterms:modified>
</cp:coreProperties>
</file>