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71" r:id="rId3"/>
    <p:sldId id="270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90B"/>
    <a:srgbClr val="644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72907A-C37C-4AAE-91C6-FBA5332C2240}" v="9" dt="2021-02-05T12:34:58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onso filho" userId="2a94d844aaf78afc" providerId="LiveId" clId="{9872907A-C37C-4AAE-91C6-FBA5332C2240}"/>
    <pc:docChg chg="undo custSel modMainMaster">
      <pc:chgData name="afonso filho" userId="2a94d844aaf78afc" providerId="LiveId" clId="{9872907A-C37C-4AAE-91C6-FBA5332C2240}" dt="2021-02-05T12:34:58.024" v="38" actId="2711"/>
      <pc:docMkLst>
        <pc:docMk/>
      </pc:docMkLst>
      <pc:sldMasterChg chg="addSp delSp modSp mod modSldLayout">
        <pc:chgData name="afonso filho" userId="2a94d844aaf78afc" providerId="LiveId" clId="{9872907A-C37C-4AAE-91C6-FBA5332C2240}" dt="2021-02-05T12:34:58.024" v="38" actId="2711"/>
        <pc:sldMasterMkLst>
          <pc:docMk/>
          <pc:sldMasterMk cId="2439032957" sldId="2147483648"/>
        </pc:sldMasterMkLst>
        <pc:spChg chg="mod">
          <ac:chgData name="afonso filho" userId="2a94d844aaf78afc" providerId="LiveId" clId="{9872907A-C37C-4AAE-91C6-FBA5332C2240}" dt="2021-02-05T12:34:58.024" v="38" actId="2711"/>
          <ac:spMkLst>
            <pc:docMk/>
            <pc:sldMasterMk cId="2439032957" sldId="2147483648"/>
            <ac:spMk id="2" creationId="{31F71CB9-481A-4246-A13D-70326DDBADA1}"/>
          </ac:spMkLst>
        </pc:spChg>
        <pc:picChg chg="add del mod">
          <ac:chgData name="afonso filho" userId="2a94d844aaf78afc" providerId="LiveId" clId="{9872907A-C37C-4AAE-91C6-FBA5332C2240}" dt="2021-02-05T12:32:54.215" v="7"/>
          <ac:picMkLst>
            <pc:docMk/>
            <pc:sldMasterMk cId="2439032957" sldId="2147483648"/>
            <ac:picMk id="7" creationId="{CE182EB1-F03A-47E6-9AA2-76D2F6BA1FDA}"/>
          </ac:picMkLst>
        </pc:picChg>
        <pc:picChg chg="del">
          <ac:chgData name="afonso filho" userId="2a94d844aaf78afc" providerId="LiveId" clId="{9872907A-C37C-4AAE-91C6-FBA5332C2240}" dt="2021-02-05T12:32:44.042" v="2" actId="478"/>
          <ac:picMkLst>
            <pc:docMk/>
            <pc:sldMasterMk cId="2439032957" sldId="2147483648"/>
            <ac:picMk id="8" creationId="{45BDAFEA-2D46-428F-9A71-BF3608E03523}"/>
          </ac:picMkLst>
        </pc:picChg>
        <pc:picChg chg="add mod ord">
          <ac:chgData name="afonso filho" userId="2a94d844aaf78afc" providerId="LiveId" clId="{9872907A-C37C-4AAE-91C6-FBA5332C2240}" dt="2021-02-05T12:32:57.240" v="11" actId="167"/>
          <ac:picMkLst>
            <pc:docMk/>
            <pc:sldMasterMk cId="2439032957" sldId="2147483648"/>
            <ac:picMk id="10" creationId="{182C97CB-DC4F-4C1D-9FE8-EEB7FF0D5294}"/>
          </ac:picMkLst>
        </pc:picChg>
        <pc:sldLayoutChg chg="addSp delSp modSp mod">
          <pc:chgData name="afonso filho" userId="2a94d844aaf78afc" providerId="LiveId" clId="{9872907A-C37C-4AAE-91C6-FBA5332C2240}" dt="2021-02-05T12:34:41.462" v="37" actId="1076"/>
          <pc:sldLayoutMkLst>
            <pc:docMk/>
            <pc:sldMasterMk cId="2439032957" sldId="2147483648"/>
            <pc:sldLayoutMk cId="2045027816" sldId="2147483649"/>
          </pc:sldLayoutMkLst>
          <pc:spChg chg="mod">
            <ac:chgData name="afonso filho" userId="2a94d844aaf78afc" providerId="LiveId" clId="{9872907A-C37C-4AAE-91C6-FBA5332C2240}" dt="2021-02-05T12:33:59.600" v="29" actId="2711"/>
            <ac:spMkLst>
              <pc:docMk/>
              <pc:sldMasterMk cId="2439032957" sldId="2147483648"/>
              <pc:sldLayoutMk cId="2045027816" sldId="2147483649"/>
              <ac:spMk id="2" creationId="{1F0D6723-73C4-4069-8646-6605DB2B4E41}"/>
            </ac:spMkLst>
          </pc:spChg>
          <pc:spChg chg="mod">
            <ac:chgData name="afonso filho" userId="2a94d844aaf78afc" providerId="LiveId" clId="{9872907A-C37C-4AAE-91C6-FBA5332C2240}" dt="2021-02-05T12:34:39.045" v="36" actId="1076"/>
            <ac:spMkLst>
              <pc:docMk/>
              <pc:sldMasterMk cId="2439032957" sldId="2147483648"/>
              <pc:sldLayoutMk cId="2045027816" sldId="2147483649"/>
              <ac:spMk id="3" creationId="{54B93B60-6031-41D9-BD48-1FE77FBABF7D}"/>
            </ac:spMkLst>
          </pc:spChg>
          <pc:spChg chg="mod">
            <ac:chgData name="afonso filho" userId="2a94d844aaf78afc" providerId="LiveId" clId="{9872907A-C37C-4AAE-91C6-FBA5332C2240}" dt="2021-02-05T12:34:41.462" v="37" actId="1076"/>
            <ac:spMkLst>
              <pc:docMk/>
              <pc:sldMasterMk cId="2439032957" sldId="2147483648"/>
              <pc:sldLayoutMk cId="2045027816" sldId="2147483649"/>
              <ac:spMk id="22" creationId="{0C657B5D-DD25-4AE7-8F17-4C0D725DA4D8}"/>
            </ac:spMkLst>
          </pc:spChg>
          <pc:picChg chg="del">
            <ac:chgData name="afonso filho" userId="2a94d844aaf78afc" providerId="LiveId" clId="{9872907A-C37C-4AAE-91C6-FBA5332C2240}" dt="2021-02-05T12:32:40.073" v="1" actId="478"/>
            <ac:picMkLst>
              <pc:docMk/>
              <pc:sldMasterMk cId="2439032957" sldId="2147483648"/>
              <pc:sldLayoutMk cId="2045027816" sldId="2147483649"/>
              <ac:picMk id="5" creationId="{99AAC460-279D-4A63-8DAB-4A1D99563075}"/>
            </ac:picMkLst>
          </pc:picChg>
          <pc:picChg chg="add mod ord">
            <ac:chgData name="afonso filho" userId="2a94d844aaf78afc" providerId="LiveId" clId="{9872907A-C37C-4AAE-91C6-FBA5332C2240}" dt="2021-02-05T12:33:34.801" v="23" actId="167"/>
            <ac:picMkLst>
              <pc:docMk/>
              <pc:sldMasterMk cId="2439032957" sldId="2147483648"/>
              <pc:sldLayoutMk cId="2045027816" sldId="2147483649"/>
              <ac:picMk id="6" creationId="{EC0BC476-1AED-4211-88B4-450C4BD27EC7}"/>
            </ac:picMkLst>
          </pc:picChg>
          <pc:picChg chg="add del mod">
            <ac:chgData name="afonso filho" userId="2a94d844aaf78afc" providerId="LiveId" clId="{9872907A-C37C-4AAE-91C6-FBA5332C2240}" dt="2021-02-05T12:34:28.671" v="34" actId="478"/>
            <ac:picMkLst>
              <pc:docMk/>
              <pc:sldMasterMk cId="2439032957" sldId="2147483648"/>
              <pc:sldLayoutMk cId="2045027816" sldId="2147483649"/>
              <ac:picMk id="8" creationId="{709DD1A5-A331-452E-9408-AE910017A5EC}"/>
            </ac:picMkLst>
          </pc:picChg>
          <pc:picChg chg="del">
            <ac:chgData name="afonso filho" userId="2a94d844aaf78afc" providerId="LiveId" clId="{9872907A-C37C-4AAE-91C6-FBA5332C2240}" dt="2021-02-05T12:32:39.297" v="0" actId="478"/>
            <ac:picMkLst>
              <pc:docMk/>
              <pc:sldMasterMk cId="2439032957" sldId="2147483648"/>
              <pc:sldLayoutMk cId="2045027816" sldId="2147483649"/>
              <ac:picMk id="9" creationId="{62B1CA1C-A08A-42F0-BACB-C5931AAEF7C6}"/>
            </ac:picMkLst>
          </pc:picChg>
          <pc:picChg chg="add del mod ord">
            <ac:chgData name="afonso filho" userId="2a94d844aaf78afc" providerId="LiveId" clId="{9872907A-C37C-4AAE-91C6-FBA5332C2240}" dt="2021-02-05T12:34:30.001" v="35" actId="478"/>
            <ac:picMkLst>
              <pc:docMk/>
              <pc:sldMasterMk cId="2439032957" sldId="2147483648"/>
              <pc:sldLayoutMk cId="2045027816" sldId="2147483649"/>
              <ac:picMk id="11" creationId="{C436AFB4-B2D7-4D3A-991F-D94F58C0BC8F}"/>
            </ac:picMkLst>
          </pc:picChg>
        </pc:sldLayoutChg>
        <pc:sldLayoutChg chg="addSp delSp modSp mod">
          <pc:chgData name="afonso filho" userId="2a94d844aaf78afc" providerId="LiveId" clId="{9872907A-C37C-4AAE-91C6-FBA5332C2240}" dt="2021-02-05T12:33:24.985" v="19" actId="1076"/>
          <pc:sldLayoutMkLst>
            <pc:docMk/>
            <pc:sldMasterMk cId="2439032957" sldId="2147483648"/>
            <pc:sldLayoutMk cId="1787310083" sldId="2147483651"/>
          </pc:sldLayoutMkLst>
          <pc:picChg chg="add mod modCrop">
            <ac:chgData name="afonso filho" userId="2a94d844aaf78afc" providerId="LiveId" clId="{9872907A-C37C-4AAE-91C6-FBA5332C2240}" dt="2021-02-05T12:33:24.985" v="19" actId="1076"/>
            <ac:picMkLst>
              <pc:docMk/>
              <pc:sldMasterMk cId="2439032957" sldId="2147483648"/>
              <pc:sldLayoutMk cId="1787310083" sldId="2147483651"/>
              <ac:picMk id="7" creationId="{6D723A64-A370-4008-9B05-B9A1BFE8570F}"/>
            </ac:picMkLst>
          </pc:picChg>
          <pc:picChg chg="del">
            <ac:chgData name="afonso filho" userId="2a94d844aaf78afc" providerId="LiveId" clId="{9872907A-C37C-4AAE-91C6-FBA5332C2240}" dt="2021-02-05T12:33:04.630" v="12" actId="478"/>
            <ac:picMkLst>
              <pc:docMk/>
              <pc:sldMasterMk cId="2439032957" sldId="2147483648"/>
              <pc:sldLayoutMk cId="1787310083" sldId="2147483651"/>
              <ac:picMk id="8" creationId="{403B0298-7724-47B9-8376-A27B7BF4ED20}"/>
            </ac:picMkLst>
          </pc:pic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05T12:06:03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6214,'3'0'7559,"-3"-3"-8360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23C3-8867-4C4D-B286-E19043212CE8}" type="datetimeFigureOut">
              <a:rPr lang="pt-BR" smtClean="0"/>
              <a:t>05/02/2021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60AC-D44B-4958-AA27-F00B66A33A0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7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mesa, pequeno, recheado, frente&#10;&#10;Descrição gerada automaticamente">
            <a:extLst>
              <a:ext uri="{FF2B5EF4-FFF2-40B4-BE49-F238E27FC236}">
                <a16:creationId xmlns:a16="http://schemas.microsoft.com/office/drawing/2014/main" id="{EC0BC476-1AED-4211-88B4-450C4BD27E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092" y="1272018"/>
            <a:ext cx="8361405" cy="1113404"/>
          </a:xfrm>
          <a:effectLst>
            <a:glow rad="203200">
              <a:schemeClr val="accent1">
                <a:satMod val="175000"/>
                <a:alpha val="43000"/>
              </a:schemeClr>
            </a:glow>
          </a:effectLst>
        </p:spPr>
        <p:txBody>
          <a:bodyPr numCol="1" anchor="t">
            <a:noAutofit/>
          </a:bodyPr>
          <a:lstStyle>
            <a:lvl1pPr algn="ctr">
              <a:lnSpc>
                <a:spcPct val="70000"/>
              </a:lnSpc>
              <a:defRPr sz="9600" b="0" spc="-150" baseline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Magasin Regular" panose="02000503040000020003" pitchFamily="50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62335" y="3148343"/>
            <a:ext cx="2430162" cy="561314"/>
          </a:xfrm>
        </p:spPr>
        <p:txBody>
          <a:bodyPr>
            <a:noAutofit/>
          </a:bodyPr>
          <a:lstStyle>
            <a:lvl1pPr marL="0" indent="0" algn="r">
              <a:buNone/>
              <a:defRPr sz="1800" b="0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(Insira aqui o versículo referência)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1092" y="3251132"/>
            <a:ext cx="2314834" cy="510011"/>
          </a:xfrm>
        </p:spPr>
        <p:txBody>
          <a:bodyPr>
            <a:normAutofit/>
          </a:bodyPr>
          <a:lstStyle>
            <a:lvl1pPr algn="l">
              <a:defRPr sz="2000" b="0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pPr lvl="0"/>
            <a:r>
              <a:rPr lang="pt-BR" dirty="0"/>
              <a:t>Nome do Preletor</a:t>
            </a:r>
          </a:p>
        </p:txBody>
      </p:sp>
    </p:spTree>
    <p:extLst>
      <p:ext uri="{BB962C8B-B14F-4D97-AF65-F5344CB8AC3E}">
        <p14:creationId xmlns:p14="http://schemas.microsoft.com/office/powerpoint/2010/main" val="20450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53A45-E984-48BF-B4AD-105CA7A61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7" y="365125"/>
            <a:ext cx="11442357" cy="7469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dirty="0"/>
              <a:t>Insira aqui á referência do 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5F5B3-38AE-4130-8298-543DAC7BAE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pt-BR" dirty="0"/>
              <a:t>Insira aqui o texto bíblico</a:t>
            </a:r>
          </a:p>
          <a:p>
            <a:pPr lvl="0"/>
            <a:r>
              <a:rPr lang="pt-BR" dirty="0"/>
              <a:t>Obs.: insira de dois em dois versículos para que o texto fique grande e legível para todas as pessoas.</a:t>
            </a:r>
          </a:p>
        </p:txBody>
      </p:sp>
    </p:spTree>
    <p:extLst>
      <p:ext uri="{BB962C8B-B14F-4D97-AF65-F5344CB8AC3E}">
        <p14:creationId xmlns:p14="http://schemas.microsoft.com/office/powerpoint/2010/main" val="417670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8961" y="6356350"/>
            <a:ext cx="3220993" cy="365125"/>
          </a:xfrm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pic>
        <p:nvPicPr>
          <p:cNvPr id="7" name="Imagem 6" descr="Uma imagem contendo mesa, pequeno, recheado, frente&#10;&#10;Descrição gerada automaticamente">
            <a:extLst>
              <a:ext uri="{FF2B5EF4-FFF2-40B4-BE49-F238E27FC236}">
                <a16:creationId xmlns:a16="http://schemas.microsoft.com/office/drawing/2014/main" id="{6D723A64-A370-4008-9B05-B9A1BFE857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9" r="26554"/>
          <a:stretch/>
        </p:blipFill>
        <p:spPr>
          <a:xfrm>
            <a:off x="0" y="0"/>
            <a:ext cx="3566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8961" y="6356350"/>
            <a:ext cx="3220993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42077"/>
            <a:ext cx="4324868" cy="3793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7CADB2E4-CB27-4234-8F64-3B98AEDF39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80598" cy="6858000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Insira aqui sua imagem personalizada para um tópico da mensagem</a:t>
            </a:r>
          </a:p>
        </p:txBody>
      </p:sp>
    </p:spTree>
    <p:extLst>
      <p:ext uri="{BB962C8B-B14F-4D97-AF65-F5344CB8AC3E}">
        <p14:creationId xmlns:p14="http://schemas.microsoft.com/office/powerpoint/2010/main" val="3793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6887A-AC4F-41EC-95F4-E2ADBDB3E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Tópico comparativo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141D7-459C-4A9B-AD85-D8633E3B9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177" y="1825625"/>
            <a:ext cx="5632623" cy="4351338"/>
          </a:xfrm>
        </p:spPr>
        <p:txBody>
          <a:bodyPr>
            <a:normAutofit/>
          </a:bodyPr>
          <a:lstStyle>
            <a:lvl1pPr>
              <a:defRPr sz="3600" baseline="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1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7F2C4-FE15-4610-B6E1-932DD8CAD7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657334" cy="435133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2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9A2797-D7D2-4FE2-AF2F-A9556876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D173A3-C7D7-4EBC-87EB-7EDC0BF2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DA63AC-163E-4A3A-8D7E-B5B51DEF321B}"/>
              </a:ext>
            </a:extLst>
          </p:cNvPr>
          <p:cNvCxnSpPr/>
          <p:nvPr userDrawn="1"/>
        </p:nvCxnSpPr>
        <p:spPr>
          <a:xfrm>
            <a:off x="6095999" y="1825625"/>
            <a:ext cx="0" cy="4351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B288-9888-4E71-9C6D-DE50EE266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Insira aqui um título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43CCA-A079-46E0-9695-F7462FE6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0BEDBC-8E66-4152-8570-6E3A8C44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666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50361B-7E6C-455D-8673-5389A47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9BF81-1237-47B9-9C64-3807F59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63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Foto em preto e branco de estrela&#10;&#10;Descrição gerada automaticamente">
            <a:extLst>
              <a:ext uri="{FF2B5EF4-FFF2-40B4-BE49-F238E27FC236}">
                <a16:creationId xmlns:a16="http://schemas.microsoft.com/office/drawing/2014/main" id="{182C97CB-DC4F-4C1D-9FE8-EEB7FF0D529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F71CB9-481A-4246-A13D-70326DDB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7" y="365125"/>
            <a:ext cx="11442357" cy="83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A01974-E8E0-4EED-A247-1B2F3ED6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177" y="1400432"/>
            <a:ext cx="11442357" cy="47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332899-3B4C-4373-AB74-37798866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177" y="6356350"/>
            <a:ext cx="5708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pPr algn="l"/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2F5FA-62A0-478D-8221-9F095802C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5708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90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77B4F-0B56-430C-8D37-AD5FE1A763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F3E8B1-937F-464D-92B3-CE3C26F4F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BAD1430-ABB8-4CFB-8877-495E5EB029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A25B2489-75D1-410F-A2E9-B820C3E1F0A2}"/>
                  </a:ext>
                </a:extLst>
              </p14:cNvPr>
              <p14:cNvContentPartPr/>
              <p14:nvPr/>
            </p14:nvContentPartPr>
            <p14:xfrm>
              <a:off x="-340069" y="2646851"/>
              <a:ext cx="1440" cy="1440"/>
            </p14:xfrm>
          </p:contentPart>
        </mc:Choice>
        <mc:Fallback xmlns=""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A25B2489-75D1-410F-A2E9-B820C3E1F0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49069" y="2638211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19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A7A56E5-0748-44A7-882C-4C078156F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E38A82B-8EC1-4681-AA05-D8C8DBA55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7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8CAC4C1-6D1B-4D4C-84E1-1D24C011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07EA47-2847-4EB1-8B32-C2695731F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A8CF6D-58F1-4FAA-B56A-9E0A54A59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3BE614-0F48-4071-83A3-07CCE8428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260342B7-3EE5-4502-96C8-A37FCD09D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94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A5613-B70B-4BB0-A6EC-2147D945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6D1E27-9B84-4EB4-B7E7-2F3415FE4E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8814BCF-566C-4EC5-B8F4-48E5AB5F4F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28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85724-CBBE-47EC-967F-CE5C42DA6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63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3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Kokila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afonso filho</dc:creator>
  <cp:lastModifiedBy>afonso filho</cp:lastModifiedBy>
  <cp:revision>10</cp:revision>
  <dcterms:created xsi:type="dcterms:W3CDTF">2021-01-15T02:51:30Z</dcterms:created>
  <dcterms:modified xsi:type="dcterms:W3CDTF">2021-02-05T12:35:06Z</dcterms:modified>
</cp:coreProperties>
</file>