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71" r:id="rId3"/>
    <p:sldId id="270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90B"/>
    <a:srgbClr val="644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105E43-52C5-4892-A325-7C7D07E3C2D4}" v="53" dt="2021-01-22T15:15:25.1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fonso filho" userId="2a94d844aaf78afc" providerId="LiveId" clId="{43105E43-52C5-4892-A325-7C7D07E3C2D4}"/>
    <pc:docChg chg="undo custSel modSld modMainMaster">
      <pc:chgData name="afonso filho" userId="2a94d844aaf78afc" providerId="LiveId" clId="{43105E43-52C5-4892-A325-7C7D07E3C2D4}" dt="2021-01-22T15:16:30.016" v="93" actId="1076"/>
      <pc:docMkLst>
        <pc:docMk/>
      </pc:docMkLst>
      <pc:sldChg chg="modSp mod modAnim">
        <pc:chgData name="afonso filho" userId="2a94d844aaf78afc" providerId="LiveId" clId="{43105E43-52C5-4892-A325-7C7D07E3C2D4}" dt="2021-01-22T15:16:30.016" v="93" actId="1076"/>
        <pc:sldMkLst>
          <pc:docMk/>
          <pc:sldMk cId="3311950522" sldId="268"/>
        </pc:sldMkLst>
        <pc:spChg chg="mod">
          <ac:chgData name="afonso filho" userId="2a94d844aaf78afc" providerId="LiveId" clId="{43105E43-52C5-4892-A325-7C7D07E3C2D4}" dt="2021-01-22T15:16:30.016" v="93" actId="1076"/>
          <ac:spMkLst>
            <pc:docMk/>
            <pc:sldMk cId="3311950522" sldId="268"/>
            <ac:spMk id="9" creationId="{440EA79D-5222-44AA-A5DE-1BDCCD6957E6}"/>
          </ac:spMkLst>
        </pc:spChg>
        <pc:spChg chg="mod">
          <ac:chgData name="afonso filho" userId="2a94d844aaf78afc" providerId="LiveId" clId="{43105E43-52C5-4892-A325-7C7D07E3C2D4}" dt="2021-01-22T15:16:30.016" v="93" actId="1076"/>
          <ac:spMkLst>
            <pc:docMk/>
            <pc:sldMk cId="3311950522" sldId="268"/>
            <ac:spMk id="10" creationId="{21512696-20C7-4EA0-AEB8-0131165C30BC}"/>
          </ac:spMkLst>
        </pc:spChg>
      </pc:sldChg>
      <pc:sldChg chg="modAnim">
        <pc:chgData name="afonso filho" userId="2a94d844aaf78afc" providerId="LiveId" clId="{43105E43-52C5-4892-A325-7C7D07E3C2D4}" dt="2021-01-22T15:12:34.161" v="71"/>
        <pc:sldMkLst>
          <pc:docMk/>
          <pc:sldMk cId="45200385" sldId="270"/>
        </pc:sldMkLst>
      </pc:sldChg>
      <pc:sldMasterChg chg="addSp delSp modSp mod modSldLayout">
        <pc:chgData name="afonso filho" userId="2a94d844aaf78afc" providerId="LiveId" clId="{43105E43-52C5-4892-A325-7C7D07E3C2D4}" dt="2021-01-22T15:15:25.178" v="92" actId="207"/>
        <pc:sldMasterMkLst>
          <pc:docMk/>
          <pc:sldMasterMk cId="2439032957" sldId="2147483648"/>
        </pc:sldMasterMkLst>
        <pc:spChg chg="mod">
          <ac:chgData name="afonso filho" userId="2a94d844aaf78afc" providerId="LiveId" clId="{43105E43-52C5-4892-A325-7C7D07E3C2D4}" dt="2021-01-22T15:14:32.968" v="81" actId="207"/>
          <ac:spMkLst>
            <pc:docMk/>
            <pc:sldMasterMk cId="2439032957" sldId="2147483648"/>
            <ac:spMk id="2" creationId="{31F71CB9-481A-4246-A13D-70326DDBADA1}"/>
          </ac:spMkLst>
        </pc:spChg>
        <pc:spChg chg="mod">
          <ac:chgData name="afonso filho" userId="2a94d844aaf78afc" providerId="LiveId" clId="{43105E43-52C5-4892-A325-7C7D07E3C2D4}" dt="2021-01-22T15:14:32.968" v="81" actId="207"/>
          <ac:spMkLst>
            <pc:docMk/>
            <pc:sldMasterMk cId="2439032957" sldId="2147483648"/>
            <ac:spMk id="3" creationId="{32A01974-E8E0-4EED-A247-1B2F3ED6F331}"/>
          </ac:spMkLst>
        </pc:spChg>
        <pc:spChg chg="mod">
          <ac:chgData name="afonso filho" userId="2a94d844aaf78afc" providerId="LiveId" clId="{43105E43-52C5-4892-A325-7C7D07E3C2D4}" dt="2021-01-22T15:15:10.687" v="90" actId="403"/>
          <ac:spMkLst>
            <pc:docMk/>
            <pc:sldMasterMk cId="2439032957" sldId="2147483648"/>
            <ac:spMk id="5" creationId="{05332899-3B4C-4373-AB74-37798866F5F4}"/>
          </ac:spMkLst>
        </pc:spChg>
        <pc:spChg chg="mod">
          <ac:chgData name="afonso filho" userId="2a94d844aaf78afc" providerId="LiveId" clId="{43105E43-52C5-4892-A325-7C7D07E3C2D4}" dt="2021-01-22T15:15:10.687" v="90" actId="403"/>
          <ac:spMkLst>
            <pc:docMk/>
            <pc:sldMasterMk cId="2439032957" sldId="2147483648"/>
            <ac:spMk id="6" creationId="{8542F5FA-62A0-478D-8221-9F095802C191}"/>
          </ac:spMkLst>
        </pc:spChg>
        <pc:picChg chg="del">
          <ac:chgData name="afonso filho" userId="2a94d844aaf78afc" providerId="LiveId" clId="{43105E43-52C5-4892-A325-7C7D07E3C2D4}" dt="2021-01-22T15:07:44.319" v="0" actId="478"/>
          <ac:picMkLst>
            <pc:docMk/>
            <pc:sldMasterMk cId="2439032957" sldId="2147483648"/>
            <ac:picMk id="7" creationId="{D47DA400-E1E9-4EFC-8E43-A3D65C03DE75}"/>
          </ac:picMkLst>
        </pc:picChg>
        <pc:picChg chg="add mod ord">
          <ac:chgData name="afonso filho" userId="2a94d844aaf78afc" providerId="LiveId" clId="{43105E43-52C5-4892-A325-7C7D07E3C2D4}" dt="2021-01-22T15:07:52.531" v="4" actId="167"/>
          <ac:picMkLst>
            <pc:docMk/>
            <pc:sldMasterMk cId="2439032957" sldId="2147483648"/>
            <ac:picMk id="8" creationId="{5F5EDF45-8874-44A6-9D60-2A71872303F4}"/>
          </ac:picMkLst>
        </pc:picChg>
        <pc:sldLayoutChg chg="addSp delSp modSp mod delAnim modAnim">
          <pc:chgData name="afonso filho" userId="2a94d844aaf78afc" providerId="LiveId" clId="{43105E43-52C5-4892-A325-7C7D07E3C2D4}" dt="2021-01-22T15:11:38.158" v="66"/>
          <pc:sldLayoutMkLst>
            <pc:docMk/>
            <pc:sldMasterMk cId="2439032957" sldId="2147483648"/>
            <pc:sldLayoutMk cId="2045027816" sldId="2147483649"/>
          </pc:sldLayoutMkLst>
          <pc:spChg chg="mod">
            <ac:chgData name="afonso filho" userId="2a94d844aaf78afc" providerId="LiveId" clId="{43105E43-52C5-4892-A325-7C7D07E3C2D4}" dt="2021-01-22T15:09:43.889" v="24" actId="1076"/>
            <ac:spMkLst>
              <pc:docMk/>
              <pc:sldMasterMk cId="2439032957" sldId="2147483648"/>
              <pc:sldLayoutMk cId="2045027816" sldId="2147483649"/>
              <ac:spMk id="2" creationId="{1F0D6723-73C4-4069-8646-6605DB2B4E41}"/>
            </ac:spMkLst>
          </pc:spChg>
          <pc:spChg chg="mod">
            <ac:chgData name="afonso filho" userId="2a94d844aaf78afc" providerId="LiveId" clId="{43105E43-52C5-4892-A325-7C7D07E3C2D4}" dt="2021-01-22T15:09:53.290" v="26" actId="1076"/>
            <ac:spMkLst>
              <pc:docMk/>
              <pc:sldMasterMk cId="2439032957" sldId="2147483648"/>
              <pc:sldLayoutMk cId="2045027816" sldId="2147483649"/>
              <ac:spMk id="3" creationId="{54B93B60-6031-41D9-BD48-1FE77FBABF7D}"/>
            </ac:spMkLst>
          </pc:spChg>
          <pc:spChg chg="del">
            <ac:chgData name="afonso filho" userId="2a94d844aaf78afc" providerId="LiveId" clId="{43105E43-52C5-4892-A325-7C7D07E3C2D4}" dt="2021-01-22T15:09:17.702" v="21" actId="478"/>
            <ac:spMkLst>
              <pc:docMk/>
              <pc:sldMasterMk cId="2439032957" sldId="2147483648"/>
              <pc:sldLayoutMk cId="2045027816" sldId="2147483649"/>
              <ac:spMk id="8" creationId="{A81A17FE-6C3F-467F-9D9F-F88A6E37B88D}"/>
            </ac:spMkLst>
          </pc:spChg>
          <pc:spChg chg="add mod">
            <ac:chgData name="afonso filho" userId="2a94d844aaf78afc" providerId="LiveId" clId="{43105E43-52C5-4892-A325-7C7D07E3C2D4}" dt="2021-01-22T15:10:10.630" v="30" actId="20577"/>
            <ac:spMkLst>
              <pc:docMk/>
              <pc:sldMasterMk cId="2439032957" sldId="2147483648"/>
              <pc:sldLayoutMk cId="2045027816" sldId="2147483649"/>
              <ac:spMk id="10" creationId="{F7C510A0-F891-4F9F-BA96-1499C4EC8EBD}"/>
            </ac:spMkLst>
          </pc:spChg>
          <pc:spChg chg="mod">
            <ac:chgData name="afonso filho" userId="2a94d844aaf78afc" providerId="LiveId" clId="{43105E43-52C5-4892-A325-7C7D07E3C2D4}" dt="2021-01-22T15:09:53.290" v="26" actId="1076"/>
            <ac:spMkLst>
              <pc:docMk/>
              <pc:sldMasterMk cId="2439032957" sldId="2147483648"/>
              <pc:sldLayoutMk cId="2045027816" sldId="2147483649"/>
              <ac:spMk id="22" creationId="{0C657B5D-DD25-4AE7-8F17-4C0D725DA4D8}"/>
            </ac:spMkLst>
          </pc:spChg>
          <pc:picChg chg="add mod ord">
            <ac:chgData name="afonso filho" userId="2a94d844aaf78afc" providerId="LiveId" clId="{43105E43-52C5-4892-A325-7C7D07E3C2D4}" dt="2021-01-22T15:09:11.373" v="20" actId="1076"/>
            <ac:picMkLst>
              <pc:docMk/>
              <pc:sldMasterMk cId="2439032957" sldId="2147483648"/>
              <pc:sldLayoutMk cId="2045027816" sldId="2147483649"/>
              <ac:picMk id="5" creationId="{0993B5FE-BBB5-47F5-B269-4CD9FC3915BC}"/>
            </ac:picMkLst>
          </pc:picChg>
          <pc:picChg chg="del">
            <ac:chgData name="afonso filho" userId="2a94d844aaf78afc" providerId="LiveId" clId="{43105E43-52C5-4892-A325-7C7D07E3C2D4}" dt="2021-01-22T15:08:42.044" v="10" actId="478"/>
            <ac:picMkLst>
              <pc:docMk/>
              <pc:sldMasterMk cId="2439032957" sldId="2147483648"/>
              <pc:sldLayoutMk cId="2045027816" sldId="2147483649"/>
              <ac:picMk id="7" creationId="{946A6364-6324-418D-830F-B1FAF41C62C7}"/>
            </ac:picMkLst>
          </pc:picChg>
          <pc:picChg chg="add mod modCrop">
            <ac:chgData name="afonso filho" userId="2a94d844aaf78afc" providerId="LiveId" clId="{43105E43-52C5-4892-A325-7C7D07E3C2D4}" dt="2021-01-22T15:09:03.554" v="18" actId="732"/>
            <ac:picMkLst>
              <pc:docMk/>
              <pc:sldMasterMk cId="2439032957" sldId="2147483648"/>
              <pc:sldLayoutMk cId="2045027816" sldId="2147483649"/>
              <ac:picMk id="9" creationId="{62A0FCB6-1B58-4FCE-92E6-0895A8434B97}"/>
            </ac:picMkLst>
          </pc:picChg>
        </pc:sldLayoutChg>
        <pc:sldLayoutChg chg="addSp delSp modSp mod delAnim modAnim">
          <pc:chgData name="afonso filho" userId="2a94d844aaf78afc" providerId="LiveId" clId="{43105E43-52C5-4892-A325-7C7D07E3C2D4}" dt="2021-01-22T15:14:54.316" v="87" actId="403"/>
          <pc:sldLayoutMkLst>
            <pc:docMk/>
            <pc:sldMasterMk cId="2439032957" sldId="2147483648"/>
            <pc:sldLayoutMk cId="1787310083" sldId="2147483651"/>
          </pc:sldLayoutMkLst>
          <pc:spChg chg="mod">
            <ac:chgData name="afonso filho" userId="2a94d844aaf78afc" providerId="LiveId" clId="{43105E43-52C5-4892-A325-7C7D07E3C2D4}" dt="2021-01-22T15:14:40.032" v="82" actId="207"/>
            <ac:spMkLst>
              <pc:docMk/>
              <pc:sldMasterMk cId="2439032957" sldId="2147483648"/>
              <pc:sldLayoutMk cId="1787310083" sldId="2147483651"/>
              <ac:spMk id="3" creationId="{56057ADF-26B1-425B-BB11-A07DA7991151}"/>
            </ac:spMkLst>
          </pc:spChg>
          <pc:spChg chg="mod">
            <ac:chgData name="afonso filho" userId="2a94d844aaf78afc" providerId="LiveId" clId="{43105E43-52C5-4892-A325-7C7D07E3C2D4}" dt="2021-01-22T15:14:54.316" v="87" actId="403"/>
            <ac:spMkLst>
              <pc:docMk/>
              <pc:sldMasterMk cId="2439032957" sldId="2147483648"/>
              <pc:sldLayoutMk cId="1787310083" sldId="2147483651"/>
              <ac:spMk id="5" creationId="{A630A721-9E0C-4424-85A1-AF82CD55A7C3}"/>
            </ac:spMkLst>
          </pc:spChg>
          <pc:spChg chg="mod">
            <ac:chgData name="afonso filho" userId="2a94d844aaf78afc" providerId="LiveId" clId="{43105E43-52C5-4892-A325-7C7D07E3C2D4}" dt="2021-01-22T15:14:54.316" v="87" actId="403"/>
            <ac:spMkLst>
              <pc:docMk/>
              <pc:sldMasterMk cId="2439032957" sldId="2147483648"/>
              <pc:sldLayoutMk cId="1787310083" sldId="2147483651"/>
              <ac:spMk id="6" creationId="{2D9744CD-744E-4611-B286-9CBA90ACA0FD}"/>
            </ac:spMkLst>
          </pc:spChg>
          <pc:picChg chg="del">
            <ac:chgData name="afonso filho" userId="2a94d844aaf78afc" providerId="LiveId" clId="{43105E43-52C5-4892-A325-7C7D07E3C2D4}" dt="2021-01-22T15:12:01.898" v="67" actId="478"/>
            <ac:picMkLst>
              <pc:docMk/>
              <pc:sldMasterMk cId="2439032957" sldId="2147483648"/>
              <pc:sldLayoutMk cId="1787310083" sldId="2147483651"/>
              <ac:picMk id="7" creationId="{E809F2F0-ED10-4D20-8D7B-FF771C3892AA}"/>
            </ac:picMkLst>
          </pc:picChg>
          <pc:picChg chg="add mod modCrop">
            <ac:chgData name="afonso filho" userId="2a94d844aaf78afc" providerId="LiveId" clId="{43105E43-52C5-4892-A325-7C7D07E3C2D4}" dt="2021-01-22T15:12:51.046" v="73" actId="1076"/>
            <ac:picMkLst>
              <pc:docMk/>
              <pc:sldMasterMk cId="2439032957" sldId="2147483648"/>
              <pc:sldLayoutMk cId="1787310083" sldId="2147483651"/>
              <ac:picMk id="8" creationId="{934CFB95-CC21-4A04-9DF4-3E040CDAC01E}"/>
            </ac:picMkLst>
          </pc:picChg>
        </pc:sldLayoutChg>
        <pc:sldLayoutChg chg="modSp mod">
          <pc:chgData name="afonso filho" userId="2a94d844aaf78afc" providerId="LiveId" clId="{43105E43-52C5-4892-A325-7C7D07E3C2D4}" dt="2021-01-22T15:08:14.320" v="6" actId="207"/>
          <pc:sldLayoutMkLst>
            <pc:docMk/>
            <pc:sldMasterMk cId="2439032957" sldId="2147483648"/>
            <pc:sldLayoutMk cId="1836668229" sldId="2147483654"/>
          </pc:sldLayoutMkLst>
          <pc:spChg chg="mod">
            <ac:chgData name="afonso filho" userId="2a94d844aaf78afc" providerId="LiveId" clId="{43105E43-52C5-4892-A325-7C7D07E3C2D4}" dt="2021-01-22T15:08:14.320" v="6" actId="207"/>
            <ac:spMkLst>
              <pc:docMk/>
              <pc:sldMasterMk cId="2439032957" sldId="2147483648"/>
              <pc:sldLayoutMk cId="1836668229" sldId="2147483654"/>
              <ac:spMk id="4" creationId="{A2E43CCA-A079-46E0-9695-F7462FE6280E}"/>
            </ac:spMkLst>
          </pc:spChg>
          <pc:spChg chg="mod">
            <ac:chgData name="afonso filho" userId="2a94d844aaf78afc" providerId="LiveId" clId="{43105E43-52C5-4892-A325-7C7D07E3C2D4}" dt="2021-01-22T15:08:14.320" v="6" actId="207"/>
            <ac:spMkLst>
              <pc:docMk/>
              <pc:sldMasterMk cId="2439032957" sldId="2147483648"/>
              <pc:sldLayoutMk cId="1836668229" sldId="2147483654"/>
              <ac:spMk id="5" creationId="{C40BEDBC-8E66-4152-8570-6E3A8C441373}"/>
            </ac:spMkLst>
          </pc:spChg>
        </pc:sldLayoutChg>
        <pc:sldLayoutChg chg="modSp mod">
          <pc:chgData name="afonso filho" userId="2a94d844aaf78afc" providerId="LiveId" clId="{43105E43-52C5-4892-A325-7C7D07E3C2D4}" dt="2021-01-22T15:08:08.535" v="5" actId="207"/>
          <pc:sldLayoutMkLst>
            <pc:docMk/>
            <pc:sldMasterMk cId="2439032957" sldId="2147483648"/>
            <pc:sldLayoutMk cId="796307112" sldId="2147483655"/>
          </pc:sldLayoutMkLst>
          <pc:spChg chg="mod">
            <ac:chgData name="afonso filho" userId="2a94d844aaf78afc" providerId="LiveId" clId="{43105E43-52C5-4892-A325-7C7D07E3C2D4}" dt="2021-01-22T15:08:08.535" v="5" actId="207"/>
            <ac:spMkLst>
              <pc:docMk/>
              <pc:sldMasterMk cId="2439032957" sldId="2147483648"/>
              <pc:sldLayoutMk cId="796307112" sldId="2147483655"/>
              <ac:spMk id="3" creationId="{7A50361B-7E6C-455D-8673-5389A474A219}"/>
            </ac:spMkLst>
          </pc:spChg>
          <pc:spChg chg="mod">
            <ac:chgData name="afonso filho" userId="2a94d844aaf78afc" providerId="LiveId" clId="{43105E43-52C5-4892-A325-7C7D07E3C2D4}" dt="2021-01-22T15:08:08.535" v="5" actId="207"/>
            <ac:spMkLst>
              <pc:docMk/>
              <pc:sldMasterMk cId="2439032957" sldId="2147483648"/>
              <pc:sldLayoutMk cId="796307112" sldId="2147483655"/>
              <ac:spMk id="4" creationId="{1C89BF81-1237-47B9-9C64-3807F59D793E}"/>
            </ac:spMkLst>
          </pc:spChg>
        </pc:sldLayoutChg>
        <pc:sldLayoutChg chg="modSp mod">
          <pc:chgData name="afonso filho" userId="2a94d844aaf78afc" providerId="LiveId" clId="{43105E43-52C5-4892-A325-7C7D07E3C2D4}" dt="2021-01-22T15:15:25.178" v="92" actId="207"/>
          <pc:sldLayoutMkLst>
            <pc:docMk/>
            <pc:sldMasterMk cId="2439032957" sldId="2147483648"/>
            <pc:sldLayoutMk cId="379337859" sldId="2147483656"/>
          </pc:sldLayoutMkLst>
          <pc:spChg chg="mod">
            <ac:chgData name="afonso filho" userId="2a94d844aaf78afc" providerId="LiveId" clId="{43105E43-52C5-4892-A325-7C7D07E3C2D4}" dt="2021-01-22T15:15:25.178" v="92" actId="207"/>
            <ac:spMkLst>
              <pc:docMk/>
              <pc:sldMasterMk cId="2439032957" sldId="2147483648"/>
              <pc:sldLayoutMk cId="379337859" sldId="2147483656"/>
              <ac:spMk id="3" creationId="{56057ADF-26B1-425B-BB11-A07DA7991151}"/>
            </ac:spMkLst>
          </pc:spChg>
          <pc:spChg chg="mod">
            <ac:chgData name="afonso filho" userId="2a94d844aaf78afc" providerId="LiveId" clId="{43105E43-52C5-4892-A325-7C7D07E3C2D4}" dt="2021-01-22T15:08:22.993" v="7" actId="207"/>
            <ac:spMkLst>
              <pc:docMk/>
              <pc:sldMasterMk cId="2439032957" sldId="2147483648"/>
              <pc:sldLayoutMk cId="379337859" sldId="2147483656"/>
              <ac:spMk id="5" creationId="{A630A721-9E0C-4424-85A1-AF82CD55A7C3}"/>
            </ac:spMkLst>
          </pc:spChg>
          <pc:spChg chg="mod">
            <ac:chgData name="afonso filho" userId="2a94d844aaf78afc" providerId="LiveId" clId="{43105E43-52C5-4892-A325-7C7D07E3C2D4}" dt="2021-01-22T15:08:22.993" v="7" actId="207"/>
            <ac:spMkLst>
              <pc:docMk/>
              <pc:sldMasterMk cId="2439032957" sldId="2147483648"/>
              <pc:sldLayoutMk cId="379337859" sldId="2147483656"/>
              <ac:spMk id="6" creationId="{2D9744CD-744E-4611-B286-9CBA90ACA0FD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F23C3-8867-4C4D-B286-E19043212CE8}" type="datetimeFigureOut">
              <a:rPr lang="pt-BR" smtClean="0"/>
              <a:t>22/01/2021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F60AC-D44B-4958-AA27-F00B66A33A0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673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Campo com grama&#10;&#10;Descrição gerada automaticamente">
            <a:extLst>
              <a:ext uri="{FF2B5EF4-FFF2-40B4-BE49-F238E27FC236}">
                <a16:creationId xmlns:a16="http://schemas.microsoft.com/office/drawing/2014/main" id="{0993B5FE-BBB5-47F5-B269-4CD9FC3915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F0D6723-73C4-4069-8646-6605DB2B4E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51005" y="1248597"/>
            <a:ext cx="6227806" cy="1113404"/>
          </a:xfrm>
          <a:effectLst>
            <a:glow rad="203200">
              <a:schemeClr val="accent1">
                <a:satMod val="175000"/>
                <a:alpha val="43000"/>
              </a:schemeClr>
            </a:glow>
          </a:effectLst>
        </p:spPr>
        <p:txBody>
          <a:bodyPr numCol="1" anchor="t">
            <a:noAutofit/>
          </a:bodyPr>
          <a:lstStyle>
            <a:lvl1pPr algn="ctr">
              <a:lnSpc>
                <a:spcPct val="90000"/>
              </a:lnSpc>
              <a:defRPr sz="8000" spc="-150" baseline="0">
                <a:solidFill>
                  <a:srgbClr val="FFFF00"/>
                </a:solidFill>
                <a:effectLst/>
                <a:latin typeface="Impact" panose="020B0806030902050204" pitchFamily="34" charset="0"/>
                <a:ea typeface="Magasin Regular" panose="02000503040000020003" pitchFamily="50" charset="0"/>
                <a:cs typeface="Kokila" panose="020B0502040204020203" pitchFamily="34" charset="0"/>
              </a:defRPr>
            </a:lvl1pPr>
          </a:lstStyle>
          <a:p>
            <a:r>
              <a:rPr lang="pt-BR" dirty="0"/>
              <a:t>TÍTULO DA MENSAGEM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B93B60-6031-41D9-BD48-1FE77FBABF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91914" y="3934686"/>
            <a:ext cx="3163329" cy="561314"/>
          </a:xfrm>
        </p:spPr>
        <p:txBody>
          <a:bodyPr>
            <a:noAutofit/>
          </a:bodyPr>
          <a:lstStyle>
            <a:lvl1pPr marL="0" indent="0" algn="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Texto Chave(Insira aqui o versículo referência)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0C657B5D-DD25-4AE7-8F17-4C0D725DA4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1005" y="3932627"/>
            <a:ext cx="2940909" cy="51001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/>
              <a:t>Nome do Preletor</a:t>
            </a:r>
          </a:p>
        </p:txBody>
      </p:sp>
      <p:pic>
        <p:nvPicPr>
          <p:cNvPr id="9" name="Imagem 8" descr="Homem vestido de terno e gravata&#10;&#10;Descrição gerada automaticamente">
            <a:extLst>
              <a:ext uri="{FF2B5EF4-FFF2-40B4-BE49-F238E27FC236}">
                <a16:creationId xmlns:a16="http://schemas.microsoft.com/office/drawing/2014/main" id="{62A0FCB6-1B58-4FCE-92E6-0895A8434B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6"/>
          <a:stretch/>
        </p:blipFill>
        <p:spPr>
          <a:xfrm>
            <a:off x="6787978" y="0"/>
            <a:ext cx="5404022" cy="68580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F7C510A0-F891-4F9F-BA96-1499C4EC8EBD}"/>
              </a:ext>
            </a:extLst>
          </p:cNvPr>
          <p:cNvSpPr/>
          <p:nvPr userDrawn="1"/>
        </p:nvSpPr>
        <p:spPr>
          <a:xfrm>
            <a:off x="1351005" y="3542270"/>
            <a:ext cx="6540844" cy="683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204502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53A45-E984-48BF-B4AD-105CA7A61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77" y="365125"/>
            <a:ext cx="11442357" cy="74698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 dirty="0"/>
              <a:t>Insira aqui á referência do 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B5F5B3-38AE-4130-8298-543DAC7BAE9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lvl="0"/>
            <a:r>
              <a:rPr lang="pt-BR" dirty="0"/>
              <a:t>Insira aqui o texto bíblico</a:t>
            </a:r>
          </a:p>
          <a:p>
            <a:pPr lvl="0"/>
            <a:r>
              <a:rPr lang="pt-BR" dirty="0"/>
              <a:t>Obs.: insira de dois em dois versículos para que o texto fique grande e legível para todas as pessoas.</a:t>
            </a:r>
          </a:p>
        </p:txBody>
      </p:sp>
    </p:spTree>
    <p:extLst>
      <p:ext uri="{BB962C8B-B14F-4D97-AF65-F5344CB8AC3E}">
        <p14:creationId xmlns:p14="http://schemas.microsoft.com/office/powerpoint/2010/main" val="417670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8961" y="6356350"/>
            <a:ext cx="3220993" cy="365125"/>
          </a:xfrm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t-BR"/>
              <a:t>Nome do preletor</a:t>
            </a:r>
            <a:endParaRPr lang="pt-BR" sz="1400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t-BR"/>
              <a:t>Título da mensagem</a:t>
            </a:r>
            <a:endParaRPr lang="pt-BR" sz="1400" dirty="0"/>
          </a:p>
        </p:txBody>
      </p:sp>
      <p:pic>
        <p:nvPicPr>
          <p:cNvPr id="8" name="Imagem 7" descr="Homem vestido de terno e gravata&#10;&#10;Descrição gerada automaticamente">
            <a:extLst>
              <a:ext uri="{FF2B5EF4-FFF2-40B4-BE49-F238E27FC236}">
                <a16:creationId xmlns:a16="http://schemas.microsoft.com/office/drawing/2014/main" id="{934CFB95-CC21-4A04-9DF4-3E040CDAC0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6" r="10500"/>
          <a:stretch/>
        </p:blipFill>
        <p:spPr>
          <a:xfrm flipH="1">
            <a:off x="0" y="0"/>
            <a:ext cx="41238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89405" y="6356350"/>
            <a:ext cx="369055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7CADB2E4-CB27-4234-8F64-3B98AEDF39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580598" cy="6858000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Insira aqui sua imagem personalizada para um tópico da mensagem</a:t>
            </a:r>
          </a:p>
        </p:txBody>
      </p:sp>
    </p:spTree>
    <p:extLst>
      <p:ext uri="{BB962C8B-B14F-4D97-AF65-F5344CB8AC3E}">
        <p14:creationId xmlns:p14="http://schemas.microsoft.com/office/powerpoint/2010/main" val="37933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6887A-AC4F-41EC-95F4-E2ADBDB3E0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Tópico comparativo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1141D7-459C-4A9B-AD85-D8633E3B943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177" y="1825625"/>
            <a:ext cx="5632623" cy="4351338"/>
          </a:xfrm>
        </p:spPr>
        <p:txBody>
          <a:bodyPr>
            <a:normAutofit/>
          </a:bodyPr>
          <a:lstStyle>
            <a:lvl1pPr>
              <a:defRPr sz="3600" baseline="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1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C7F2C4-FE15-4610-B6E1-932DD8CAD75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657334" cy="435133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2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9A2797-D7D2-4FE2-AF2F-A95568762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D173A3-C7D7-4EBC-87EB-7EDC0BF2E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0DA63AC-163E-4A3A-8D7E-B5B51DEF321B}"/>
              </a:ext>
            </a:extLst>
          </p:cNvPr>
          <p:cNvCxnSpPr/>
          <p:nvPr userDrawn="1"/>
        </p:nvCxnSpPr>
        <p:spPr>
          <a:xfrm>
            <a:off x="6095999" y="1825625"/>
            <a:ext cx="0" cy="43513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17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FB288-9888-4E71-9C6D-DE50EE266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Insira aqui um título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E43CCA-A079-46E0-9695-F7462FE6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40BEDBC-8E66-4152-8570-6E3A8C44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666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50361B-7E6C-455D-8673-5389A474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89BF81-1237-47B9-9C64-3807F59D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630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Céu azul com nuvens&#10;&#10;Descrição gerada automaticamente com confiança média">
            <a:extLst>
              <a:ext uri="{FF2B5EF4-FFF2-40B4-BE49-F238E27FC236}">
                <a16:creationId xmlns:a16="http://schemas.microsoft.com/office/drawing/2014/main" id="{5F5EDF45-8874-44A6-9D60-2A71872303F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1F71CB9-481A-4246-A13D-70326DDB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77" y="365125"/>
            <a:ext cx="11442357" cy="83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A01974-E8E0-4EED-A247-1B2F3ED6F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177" y="1400432"/>
            <a:ext cx="11442357" cy="4776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332899-3B4C-4373-AB74-37798866F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177" y="6356350"/>
            <a:ext cx="57088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pt-BR"/>
              <a:t>Nome do Preletor</a:t>
            </a:r>
            <a:endParaRPr lang="pt-BR" sz="1400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42F5FA-62A0-478D-8221-9F095802C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0" y="6356350"/>
            <a:ext cx="57088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t-BR"/>
              <a:t>Título da mensagem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43903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2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2">
              <a:lumMod val="50000"/>
            </a:schemeClr>
          </a:solidFill>
          <a:latin typeface="+mn-lt"/>
          <a:ea typeface="+mj-ea"/>
          <a:cs typeface="Kokila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chemeClr val="accent2">
              <a:lumMod val="50000"/>
            </a:schemeClr>
          </a:solidFill>
          <a:latin typeface="+mn-lt"/>
          <a:ea typeface="+mn-ea"/>
          <a:cs typeface="Kokila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chemeClr val="accent2">
              <a:lumMod val="50000"/>
            </a:schemeClr>
          </a:solidFill>
          <a:latin typeface="+mn-lt"/>
          <a:ea typeface="+mn-ea"/>
          <a:cs typeface="Kokila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accent2">
              <a:lumMod val="50000"/>
            </a:schemeClr>
          </a:solidFill>
          <a:latin typeface="+mn-lt"/>
          <a:ea typeface="+mn-ea"/>
          <a:cs typeface="Kokila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chemeClr val="accent2">
              <a:lumMod val="50000"/>
            </a:schemeClr>
          </a:solidFill>
          <a:latin typeface="+mn-lt"/>
          <a:ea typeface="+mn-ea"/>
          <a:cs typeface="Kokila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chemeClr val="accent2">
              <a:lumMod val="50000"/>
            </a:schemeClr>
          </a:solidFill>
          <a:latin typeface="+mn-lt"/>
          <a:ea typeface="+mn-ea"/>
          <a:cs typeface="Kokil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C3800E06-C08F-4796-8651-7A49B8ABB3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440EA79D-5222-44AA-A5DE-1BDCCD695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1914" y="3818308"/>
            <a:ext cx="3163329" cy="561314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21512696-20C7-4EA0-AEB8-0131165C30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1005" y="3816249"/>
            <a:ext cx="2940909" cy="510011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195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AE1B1-1FAF-4709-B2E6-3540764B7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0CEC15-F386-4A4A-8DE0-246E77BA1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71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334A5C-A0DB-43C4-A2C5-948A61D1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6DDDCC-271B-44CF-BD52-B7C9BF30D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0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795F8C9-009F-418D-9FF0-B62CE075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3227100-AEFF-4215-B68A-995FD7AB72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F9884384-5DF9-4AC3-82AA-FA8FA11351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7948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FA157C1-C924-45AC-96C6-233DCE7E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32F8056-2FDC-412B-B791-F45F012611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5720DD93-7097-42AB-A79B-8F4C393039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928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F282B597-55DD-4C2E-8837-01766FF62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363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38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Impact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afonso filho</dc:creator>
  <cp:lastModifiedBy>afonso filho</cp:lastModifiedBy>
  <cp:revision>7</cp:revision>
  <dcterms:created xsi:type="dcterms:W3CDTF">2021-01-15T02:51:30Z</dcterms:created>
  <dcterms:modified xsi:type="dcterms:W3CDTF">2021-01-22T15:16:31Z</dcterms:modified>
</cp:coreProperties>
</file>