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8" r:id="rId2"/>
    <p:sldId id="271" r:id="rId3"/>
    <p:sldId id="270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4417"/>
    <a:srgbClr val="1F19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A9AB5E-11B5-43F7-B956-3EB0CDDC13B0}" v="129" dt="2021-01-17T01:19:14.8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fonso filho" userId="2a94d844aaf78afc" providerId="LiveId" clId="{F8A9AB5E-11B5-43F7-B956-3EB0CDDC13B0}"/>
    <pc:docChg chg="undo custSel addSld delSld modSld modMainMaster">
      <pc:chgData name="afonso filho" userId="2a94d844aaf78afc" providerId="LiveId" clId="{F8A9AB5E-11B5-43F7-B956-3EB0CDDC13B0}" dt="2021-01-17T15:04:16.914" v="402" actId="47"/>
      <pc:docMkLst>
        <pc:docMk/>
      </pc:docMkLst>
      <pc:sldChg chg="del">
        <pc:chgData name="afonso filho" userId="2a94d844aaf78afc" providerId="LiveId" clId="{F8A9AB5E-11B5-43F7-B956-3EB0CDDC13B0}" dt="2021-01-17T00:55:50.579" v="381" actId="47"/>
        <pc:sldMkLst>
          <pc:docMk/>
          <pc:sldMk cId="4257824308" sldId="257"/>
        </pc:sldMkLst>
      </pc:sldChg>
      <pc:sldChg chg="del">
        <pc:chgData name="afonso filho" userId="2a94d844aaf78afc" providerId="LiveId" clId="{F8A9AB5E-11B5-43F7-B956-3EB0CDDC13B0}" dt="2021-01-17T00:55:57.742" v="383" actId="47"/>
        <pc:sldMkLst>
          <pc:docMk/>
          <pc:sldMk cId="2243113216" sldId="258"/>
        </pc:sldMkLst>
      </pc:sldChg>
      <pc:sldChg chg="delSp modSp del mod modAnim">
        <pc:chgData name="afonso filho" userId="2a94d844aaf78afc" providerId="LiveId" clId="{F8A9AB5E-11B5-43F7-B956-3EB0CDDC13B0}" dt="2021-01-15T19:20:39.049" v="327" actId="47"/>
        <pc:sldMkLst>
          <pc:docMk/>
          <pc:sldMk cId="2304870310" sldId="265"/>
        </pc:sldMkLst>
        <pc:spChg chg="mod">
          <ac:chgData name="afonso filho" userId="2a94d844aaf78afc" providerId="LiveId" clId="{F8A9AB5E-11B5-43F7-B956-3EB0CDDC13B0}" dt="2021-01-15T19:07:49.693" v="101" actId="27636"/>
          <ac:spMkLst>
            <pc:docMk/>
            <pc:sldMk cId="2304870310" sldId="265"/>
            <ac:spMk id="4" creationId="{9B0E0C83-124B-4C2A-AB54-87733339BC39}"/>
          </ac:spMkLst>
        </pc:spChg>
        <pc:spChg chg="mod">
          <ac:chgData name="afonso filho" userId="2a94d844aaf78afc" providerId="LiveId" clId="{F8A9AB5E-11B5-43F7-B956-3EB0CDDC13B0}" dt="2021-01-15T19:19:37.720" v="318" actId="27636"/>
          <ac:spMkLst>
            <pc:docMk/>
            <pc:sldMk cId="2304870310" sldId="265"/>
            <ac:spMk id="5" creationId="{7B5783D5-1A1F-420B-B8CE-874609ECE755}"/>
          </ac:spMkLst>
        </pc:spChg>
        <pc:spChg chg="del">
          <ac:chgData name="afonso filho" userId="2a94d844aaf78afc" providerId="LiveId" clId="{F8A9AB5E-11B5-43F7-B956-3EB0CDDC13B0}" dt="2021-01-15T19:17:03.566" v="215" actId="478"/>
          <ac:spMkLst>
            <pc:docMk/>
            <pc:sldMk cId="2304870310" sldId="265"/>
            <ac:spMk id="6" creationId="{76974540-577D-47AF-BCCA-A83897D2C90F}"/>
          </ac:spMkLst>
        </pc:spChg>
        <pc:spChg chg="mod">
          <ac:chgData name="afonso filho" userId="2a94d844aaf78afc" providerId="LiveId" clId="{F8A9AB5E-11B5-43F7-B956-3EB0CDDC13B0}" dt="2021-01-15T19:19:37.721" v="319" actId="27636"/>
          <ac:spMkLst>
            <pc:docMk/>
            <pc:sldMk cId="2304870310" sldId="265"/>
            <ac:spMk id="7" creationId="{80CF4CF7-CE20-4FD7-89E8-BA54985A53A6}"/>
          </ac:spMkLst>
        </pc:spChg>
      </pc:sldChg>
      <pc:sldChg chg="addSp delSp modSp add del mod chgLayout">
        <pc:chgData name="afonso filho" userId="2a94d844aaf78afc" providerId="LiveId" clId="{F8A9AB5E-11B5-43F7-B956-3EB0CDDC13B0}" dt="2021-01-15T19:20:38.258" v="326" actId="47"/>
        <pc:sldMkLst>
          <pc:docMk/>
          <pc:sldMk cId="4128049464" sldId="266"/>
        </pc:sldMkLst>
        <pc:spChg chg="add mod ord">
          <ac:chgData name="afonso filho" userId="2a94d844aaf78afc" providerId="LiveId" clId="{F8A9AB5E-11B5-43F7-B956-3EB0CDDC13B0}" dt="2021-01-15T19:19:44.957" v="324" actId="700"/>
          <ac:spMkLst>
            <pc:docMk/>
            <pc:sldMk cId="4128049464" sldId="266"/>
            <ac:spMk id="2" creationId="{10C39273-51D0-42AE-B706-DFCD17C2CC62}"/>
          </ac:spMkLst>
        </pc:spChg>
        <pc:spChg chg="add mod ord">
          <ac:chgData name="afonso filho" userId="2a94d844aaf78afc" providerId="LiveId" clId="{F8A9AB5E-11B5-43F7-B956-3EB0CDDC13B0}" dt="2021-01-15T19:19:44.957" v="324" actId="700"/>
          <ac:spMkLst>
            <pc:docMk/>
            <pc:sldMk cId="4128049464" sldId="266"/>
            <ac:spMk id="3" creationId="{3C6E191D-C4B8-4DDC-A342-1867F2F3931B}"/>
          </ac:spMkLst>
        </pc:spChg>
        <pc:spChg chg="del">
          <ac:chgData name="afonso filho" userId="2a94d844aaf78afc" providerId="LiveId" clId="{F8A9AB5E-11B5-43F7-B956-3EB0CDDC13B0}" dt="2021-01-15T19:17:22.190" v="216" actId="700"/>
          <ac:spMkLst>
            <pc:docMk/>
            <pc:sldMk cId="4128049464" sldId="266"/>
            <ac:spMk id="4" creationId="{9B0E0C83-124B-4C2A-AB54-87733339BC39}"/>
          </ac:spMkLst>
        </pc:spChg>
        <pc:spChg chg="del">
          <ac:chgData name="afonso filho" userId="2a94d844aaf78afc" providerId="LiveId" clId="{F8A9AB5E-11B5-43F7-B956-3EB0CDDC13B0}" dt="2021-01-15T19:17:22.190" v="216" actId="700"/>
          <ac:spMkLst>
            <pc:docMk/>
            <pc:sldMk cId="4128049464" sldId="266"/>
            <ac:spMk id="5" creationId="{7B5783D5-1A1F-420B-B8CE-874609ECE755}"/>
          </ac:spMkLst>
        </pc:spChg>
        <pc:spChg chg="del">
          <ac:chgData name="afonso filho" userId="2a94d844aaf78afc" providerId="LiveId" clId="{F8A9AB5E-11B5-43F7-B956-3EB0CDDC13B0}" dt="2021-01-15T19:17:22.190" v="216" actId="700"/>
          <ac:spMkLst>
            <pc:docMk/>
            <pc:sldMk cId="4128049464" sldId="266"/>
            <ac:spMk id="6" creationId="{76974540-577D-47AF-BCCA-A83897D2C90F}"/>
          </ac:spMkLst>
        </pc:spChg>
        <pc:spChg chg="del">
          <ac:chgData name="afonso filho" userId="2a94d844aaf78afc" providerId="LiveId" clId="{F8A9AB5E-11B5-43F7-B956-3EB0CDDC13B0}" dt="2021-01-15T19:17:22.190" v="216" actId="700"/>
          <ac:spMkLst>
            <pc:docMk/>
            <pc:sldMk cId="4128049464" sldId="266"/>
            <ac:spMk id="7" creationId="{80CF4CF7-CE20-4FD7-89E8-BA54985A53A6}"/>
          </ac:spMkLst>
        </pc:spChg>
        <pc:spChg chg="add mod ord">
          <ac:chgData name="afonso filho" userId="2a94d844aaf78afc" providerId="LiveId" clId="{F8A9AB5E-11B5-43F7-B956-3EB0CDDC13B0}" dt="2021-01-15T19:19:44.957" v="324" actId="700"/>
          <ac:spMkLst>
            <pc:docMk/>
            <pc:sldMk cId="4128049464" sldId="266"/>
            <ac:spMk id="8" creationId="{14E818F3-1C9A-461F-81A0-4E46E9220034}"/>
          </ac:spMkLst>
        </pc:spChg>
      </pc:sldChg>
      <pc:sldChg chg="addSp delSp modSp add del mod chgLayout">
        <pc:chgData name="afonso filho" userId="2a94d844aaf78afc" providerId="LiveId" clId="{F8A9AB5E-11B5-43F7-B956-3EB0CDDC13B0}" dt="2021-01-15T22:15:13.386" v="379" actId="47"/>
        <pc:sldMkLst>
          <pc:docMk/>
          <pc:sldMk cId="2278810437" sldId="267"/>
        </pc:sldMkLst>
        <pc:spChg chg="del">
          <ac:chgData name="afonso filho" userId="2a94d844aaf78afc" providerId="LiveId" clId="{F8A9AB5E-11B5-43F7-B956-3EB0CDDC13B0}" dt="2021-01-15T19:19:48.405" v="325" actId="700"/>
          <ac:spMkLst>
            <pc:docMk/>
            <pc:sldMk cId="2278810437" sldId="267"/>
            <ac:spMk id="2" creationId="{10C39273-51D0-42AE-B706-DFCD17C2CC62}"/>
          </ac:spMkLst>
        </pc:spChg>
        <pc:spChg chg="del mod">
          <ac:chgData name="afonso filho" userId="2a94d844aaf78afc" providerId="LiveId" clId="{F8A9AB5E-11B5-43F7-B956-3EB0CDDC13B0}" dt="2021-01-15T19:19:48.405" v="325" actId="700"/>
          <ac:spMkLst>
            <pc:docMk/>
            <pc:sldMk cId="2278810437" sldId="267"/>
            <ac:spMk id="3" creationId="{3C6E191D-C4B8-4DDC-A342-1867F2F3931B}"/>
          </ac:spMkLst>
        </pc:spChg>
        <pc:spChg chg="add del mod ord">
          <ac:chgData name="afonso filho" userId="2a94d844aaf78afc" providerId="LiveId" clId="{F8A9AB5E-11B5-43F7-B956-3EB0CDDC13B0}" dt="2021-01-15T19:20:41.758" v="328" actId="700"/>
          <ac:spMkLst>
            <pc:docMk/>
            <pc:sldMk cId="2278810437" sldId="267"/>
            <ac:spMk id="4" creationId="{62066983-0963-441E-BD00-DF88521DCD9D}"/>
          </ac:spMkLst>
        </pc:spChg>
        <pc:spChg chg="add del mod ord">
          <ac:chgData name="afonso filho" userId="2a94d844aaf78afc" providerId="LiveId" clId="{F8A9AB5E-11B5-43F7-B956-3EB0CDDC13B0}" dt="2021-01-15T19:20:41.758" v="328" actId="700"/>
          <ac:spMkLst>
            <pc:docMk/>
            <pc:sldMk cId="2278810437" sldId="267"/>
            <ac:spMk id="5" creationId="{895B3C6D-EAB8-45AF-8BC2-0AEC1EFAE14A}"/>
          </ac:spMkLst>
        </pc:spChg>
        <pc:spChg chg="add del mod ord">
          <ac:chgData name="afonso filho" userId="2a94d844aaf78afc" providerId="LiveId" clId="{F8A9AB5E-11B5-43F7-B956-3EB0CDDC13B0}" dt="2021-01-15T19:20:41.758" v="328" actId="700"/>
          <ac:spMkLst>
            <pc:docMk/>
            <pc:sldMk cId="2278810437" sldId="267"/>
            <ac:spMk id="6" creationId="{E9686892-8D6E-4C9C-B02E-58466B9CE43C}"/>
          </ac:spMkLst>
        </pc:spChg>
        <pc:spChg chg="add mod ord">
          <ac:chgData name="afonso filho" userId="2a94d844aaf78afc" providerId="LiveId" clId="{F8A9AB5E-11B5-43F7-B956-3EB0CDDC13B0}" dt="2021-01-15T19:22:21.054" v="363" actId="20577"/>
          <ac:spMkLst>
            <pc:docMk/>
            <pc:sldMk cId="2278810437" sldId="267"/>
            <ac:spMk id="7" creationId="{C3800E06-C08F-4796-8651-7A49B8ABB3BE}"/>
          </ac:spMkLst>
        </pc:spChg>
        <pc:spChg chg="del mod">
          <ac:chgData name="afonso filho" userId="2a94d844aaf78afc" providerId="LiveId" clId="{F8A9AB5E-11B5-43F7-B956-3EB0CDDC13B0}" dt="2021-01-15T19:19:48.405" v="325" actId="700"/>
          <ac:spMkLst>
            <pc:docMk/>
            <pc:sldMk cId="2278810437" sldId="267"/>
            <ac:spMk id="8" creationId="{14E818F3-1C9A-461F-81A0-4E46E9220034}"/>
          </ac:spMkLst>
        </pc:spChg>
        <pc:spChg chg="add mod ord">
          <ac:chgData name="afonso filho" userId="2a94d844aaf78afc" providerId="LiveId" clId="{F8A9AB5E-11B5-43F7-B956-3EB0CDDC13B0}" dt="2021-01-15T19:22:29.443" v="378"/>
          <ac:spMkLst>
            <pc:docMk/>
            <pc:sldMk cId="2278810437" sldId="267"/>
            <ac:spMk id="9" creationId="{440EA79D-5222-44AA-A5DE-1BDCCD6957E6}"/>
          </ac:spMkLst>
        </pc:spChg>
        <pc:spChg chg="add mod ord">
          <ac:chgData name="afonso filho" userId="2a94d844aaf78afc" providerId="LiveId" clId="{F8A9AB5E-11B5-43F7-B956-3EB0CDDC13B0}" dt="2021-01-15T19:22:26.165" v="377" actId="20577"/>
          <ac:spMkLst>
            <pc:docMk/>
            <pc:sldMk cId="2278810437" sldId="267"/>
            <ac:spMk id="10" creationId="{21512696-20C7-4EA0-AEB8-0131165C30BC}"/>
          </ac:spMkLst>
        </pc:spChg>
      </pc:sldChg>
      <pc:sldChg chg="add modAnim">
        <pc:chgData name="afonso filho" userId="2a94d844aaf78afc" providerId="LiveId" clId="{F8A9AB5E-11B5-43F7-B956-3EB0CDDC13B0}" dt="2021-01-17T01:19:14.878" v="400"/>
        <pc:sldMkLst>
          <pc:docMk/>
          <pc:sldMk cId="3311950522" sldId="268"/>
        </pc:sldMkLst>
      </pc:sldChg>
      <pc:sldChg chg="new del">
        <pc:chgData name="afonso filho" userId="2a94d844aaf78afc" providerId="LiveId" clId="{F8A9AB5E-11B5-43F7-B956-3EB0CDDC13B0}" dt="2021-01-17T15:04:16.914" v="402" actId="47"/>
        <pc:sldMkLst>
          <pc:docMk/>
          <pc:sldMk cId="1936728298" sldId="269"/>
        </pc:sldMkLst>
      </pc:sldChg>
      <pc:sldChg chg="new">
        <pc:chgData name="afonso filho" userId="2a94d844aaf78afc" providerId="LiveId" clId="{F8A9AB5E-11B5-43F7-B956-3EB0CDDC13B0}" dt="2021-01-17T00:55:55.259" v="382" actId="680"/>
        <pc:sldMkLst>
          <pc:docMk/>
          <pc:sldMk cId="45200385" sldId="270"/>
        </pc:sldMkLst>
      </pc:sldChg>
      <pc:sldChg chg="new">
        <pc:chgData name="afonso filho" userId="2a94d844aaf78afc" providerId="LiveId" clId="{F8A9AB5E-11B5-43F7-B956-3EB0CDDC13B0}" dt="2021-01-17T15:04:15.940" v="401" actId="680"/>
        <pc:sldMkLst>
          <pc:docMk/>
          <pc:sldMk cId="3509711941" sldId="271"/>
        </pc:sldMkLst>
      </pc:sldChg>
      <pc:sldMasterChg chg="addSp delSp modSp mod modSldLayout">
        <pc:chgData name="afonso filho" userId="2a94d844aaf78afc" providerId="LiveId" clId="{F8A9AB5E-11B5-43F7-B956-3EB0CDDC13B0}" dt="2021-01-17T01:19:14.878" v="400"/>
        <pc:sldMasterMkLst>
          <pc:docMk/>
          <pc:sldMasterMk cId="2439032957" sldId="2147483648"/>
        </pc:sldMasterMkLst>
        <pc:spChg chg="mod">
          <ac:chgData name="afonso filho" userId="2a94d844aaf78afc" providerId="LiveId" clId="{F8A9AB5E-11B5-43F7-B956-3EB0CDDC13B0}" dt="2021-01-15T19:13:29.305" v="171" actId="2711"/>
          <ac:spMkLst>
            <pc:docMk/>
            <pc:sldMasterMk cId="2439032957" sldId="2147483648"/>
            <ac:spMk id="2" creationId="{31F71CB9-481A-4246-A13D-70326DDBADA1}"/>
          </ac:spMkLst>
        </pc:spChg>
        <pc:spChg chg="mod">
          <ac:chgData name="afonso filho" userId="2a94d844aaf78afc" providerId="LiveId" clId="{F8A9AB5E-11B5-43F7-B956-3EB0CDDC13B0}" dt="2021-01-15T19:13:35.160" v="172" actId="2711"/>
          <ac:spMkLst>
            <pc:docMk/>
            <pc:sldMasterMk cId="2439032957" sldId="2147483648"/>
            <ac:spMk id="3" creationId="{32A01974-E8E0-4EED-A247-1B2F3ED6F331}"/>
          </ac:spMkLst>
        </pc:spChg>
        <pc:picChg chg="del">
          <ac:chgData name="afonso filho" userId="2a94d844aaf78afc" providerId="LiveId" clId="{F8A9AB5E-11B5-43F7-B956-3EB0CDDC13B0}" dt="2021-01-15T19:02:53.652" v="0" actId="478"/>
          <ac:picMkLst>
            <pc:docMk/>
            <pc:sldMasterMk cId="2439032957" sldId="2147483648"/>
            <ac:picMk id="7" creationId="{9EB57393-6FBA-41DB-8265-1AA688FBF6C6}"/>
          </ac:picMkLst>
        </pc:picChg>
        <pc:picChg chg="add mod ord">
          <ac:chgData name="afonso filho" userId="2a94d844aaf78afc" providerId="LiveId" clId="{F8A9AB5E-11B5-43F7-B956-3EB0CDDC13B0}" dt="2021-01-15T19:03:04.109" v="4" actId="167"/>
          <ac:picMkLst>
            <pc:docMk/>
            <pc:sldMasterMk cId="2439032957" sldId="2147483648"/>
            <ac:picMk id="8" creationId="{481A07C8-36B9-487A-B4D7-57B7C6DB1161}"/>
          </ac:picMkLst>
        </pc:picChg>
        <pc:sldLayoutChg chg="addSp delSp modSp mod delAnim modAnim">
          <pc:chgData name="afonso filho" userId="2a94d844aaf78afc" providerId="LiveId" clId="{F8A9AB5E-11B5-43F7-B956-3EB0CDDC13B0}" dt="2021-01-17T01:19:14.878" v="400"/>
          <pc:sldLayoutMkLst>
            <pc:docMk/>
            <pc:sldMasterMk cId="2439032957" sldId="2147483648"/>
            <pc:sldLayoutMk cId="2045027816" sldId="2147483649"/>
          </pc:sldLayoutMkLst>
          <pc:spChg chg="mod modVis">
            <ac:chgData name="afonso filho" userId="2a94d844aaf78afc" providerId="LiveId" clId="{F8A9AB5E-11B5-43F7-B956-3EB0CDDC13B0}" dt="2021-01-15T19:17:45.020" v="233"/>
            <ac:spMkLst>
              <pc:docMk/>
              <pc:sldMasterMk cId="2439032957" sldId="2147483648"/>
              <pc:sldLayoutMk cId="2045027816" sldId="2147483649"/>
              <ac:spMk id="2" creationId="{1F0D6723-73C4-4069-8646-6605DB2B4E41}"/>
            </ac:spMkLst>
          </pc:spChg>
          <pc:spChg chg="mod modVis">
            <ac:chgData name="afonso filho" userId="2a94d844aaf78afc" providerId="LiveId" clId="{F8A9AB5E-11B5-43F7-B956-3EB0CDDC13B0}" dt="2021-01-15T19:19:37.707" v="317" actId="14100"/>
            <ac:spMkLst>
              <pc:docMk/>
              <pc:sldMasterMk cId="2439032957" sldId="2147483648"/>
              <pc:sldLayoutMk cId="2045027816" sldId="2147483649"/>
              <ac:spMk id="3" creationId="{54B93B60-6031-41D9-BD48-1FE77FBABF7D}"/>
            </ac:spMkLst>
          </pc:spChg>
          <pc:spChg chg="del mod">
            <ac:chgData name="afonso filho" userId="2a94d844aaf78afc" providerId="LiveId" clId="{F8A9AB5E-11B5-43F7-B956-3EB0CDDC13B0}" dt="2021-01-15T19:03:30.784" v="12" actId="478"/>
            <ac:spMkLst>
              <pc:docMk/>
              <pc:sldMasterMk cId="2439032957" sldId="2147483648"/>
              <pc:sldLayoutMk cId="2045027816" sldId="2147483649"/>
              <ac:spMk id="7" creationId="{93CF16E0-0076-4FD6-B0C9-5A34A426DD48}"/>
            </ac:spMkLst>
          </pc:spChg>
          <pc:spChg chg="del mod">
            <ac:chgData name="afonso filho" userId="2a94d844aaf78afc" providerId="LiveId" clId="{F8A9AB5E-11B5-43F7-B956-3EB0CDDC13B0}" dt="2021-01-15T19:03:38.349" v="13" actId="478"/>
            <ac:spMkLst>
              <pc:docMk/>
              <pc:sldMasterMk cId="2439032957" sldId="2147483648"/>
              <pc:sldLayoutMk cId="2045027816" sldId="2147483649"/>
              <ac:spMk id="18" creationId="{A8BA8085-3833-4B6E-89E4-FDA91C859E75}"/>
            </ac:spMkLst>
          </pc:spChg>
          <pc:spChg chg="mod modVis">
            <ac:chgData name="afonso filho" userId="2a94d844aaf78afc" providerId="LiveId" clId="{F8A9AB5E-11B5-43F7-B956-3EB0CDDC13B0}" dt="2021-01-15T19:19:37.707" v="317" actId="14100"/>
            <ac:spMkLst>
              <pc:docMk/>
              <pc:sldMasterMk cId="2439032957" sldId="2147483648"/>
              <pc:sldLayoutMk cId="2045027816" sldId="2147483649"/>
              <ac:spMk id="22" creationId="{0C657B5D-DD25-4AE7-8F17-4C0D725DA4D8}"/>
            </ac:spMkLst>
          </pc:spChg>
          <pc:picChg chg="add mod ord modVis">
            <ac:chgData name="afonso filho" userId="2a94d844aaf78afc" providerId="LiveId" clId="{F8A9AB5E-11B5-43F7-B956-3EB0CDDC13B0}" dt="2021-01-15T19:09:29.188" v="104" actId="167"/>
            <ac:picMkLst>
              <pc:docMk/>
              <pc:sldMasterMk cId="2439032957" sldId="2147483648"/>
              <pc:sldLayoutMk cId="2045027816" sldId="2147483649"/>
              <ac:picMk id="5" creationId="{41B6177D-B961-4CBC-9EEA-5D70D2C09E93}"/>
            </ac:picMkLst>
          </pc:picChg>
          <pc:picChg chg="add mod">
            <ac:chgData name="afonso filho" userId="2a94d844aaf78afc" providerId="LiveId" clId="{F8A9AB5E-11B5-43F7-B956-3EB0CDDC13B0}" dt="2021-01-17T01:18:53.918" v="387" actId="962"/>
            <ac:picMkLst>
              <pc:docMk/>
              <pc:sldMasterMk cId="2439032957" sldId="2147483648"/>
              <pc:sldLayoutMk cId="2045027816" sldId="2147483649"/>
              <ac:picMk id="6" creationId="{E97A2E04-C88F-493A-8FD5-B53663F165B4}"/>
            </ac:picMkLst>
          </pc:picChg>
          <pc:picChg chg="add del mod">
            <ac:chgData name="afonso filho" userId="2a94d844aaf78afc" providerId="LiveId" clId="{F8A9AB5E-11B5-43F7-B956-3EB0CDDC13B0}" dt="2021-01-15T19:04:56.875" v="29" actId="478"/>
            <ac:picMkLst>
              <pc:docMk/>
              <pc:sldMasterMk cId="2439032957" sldId="2147483648"/>
              <pc:sldLayoutMk cId="2045027816" sldId="2147483649"/>
              <ac:picMk id="8" creationId="{D5E697FC-2AC9-4853-BC08-0C29A4923E67}"/>
            </ac:picMkLst>
          </pc:picChg>
          <pc:picChg chg="del">
            <ac:chgData name="afonso filho" userId="2a94d844aaf78afc" providerId="LiveId" clId="{F8A9AB5E-11B5-43F7-B956-3EB0CDDC13B0}" dt="2021-01-15T19:03:05.898" v="5" actId="478"/>
            <ac:picMkLst>
              <pc:docMk/>
              <pc:sldMasterMk cId="2439032957" sldId="2147483648"/>
              <pc:sldLayoutMk cId="2045027816" sldId="2147483649"/>
              <ac:picMk id="9" creationId="{5EF65C2B-9DF5-4D90-BCCD-A5FFFC384193}"/>
            </ac:picMkLst>
          </pc:picChg>
          <pc:picChg chg="add del mod ord modVis">
            <ac:chgData name="afonso filho" userId="2a94d844aaf78afc" providerId="LiveId" clId="{F8A9AB5E-11B5-43F7-B956-3EB0CDDC13B0}" dt="2021-01-15T19:09:27.538" v="103" actId="478"/>
            <ac:picMkLst>
              <pc:docMk/>
              <pc:sldMasterMk cId="2439032957" sldId="2147483648"/>
              <pc:sldLayoutMk cId="2045027816" sldId="2147483649"/>
              <ac:picMk id="11" creationId="{7931563B-9A4D-4EC1-A021-FAF9271106A8}"/>
            </ac:picMkLst>
          </pc:picChg>
          <pc:picChg chg="add del mod ord modVis">
            <ac:chgData name="afonso filho" userId="2a94d844aaf78afc" providerId="LiveId" clId="{F8A9AB5E-11B5-43F7-B956-3EB0CDDC13B0}" dt="2021-01-17T01:17:22.833" v="384" actId="478"/>
            <ac:picMkLst>
              <pc:docMk/>
              <pc:sldMasterMk cId="2439032957" sldId="2147483648"/>
              <pc:sldLayoutMk cId="2045027816" sldId="2147483649"/>
              <ac:picMk id="13" creationId="{92941864-16D7-4569-99D7-9F21DEDF1B0A}"/>
            </ac:picMkLst>
          </pc:picChg>
          <pc:picChg chg="add mod">
            <ac:chgData name="afonso filho" userId="2a94d844aaf78afc" providerId="LiveId" clId="{F8A9AB5E-11B5-43F7-B956-3EB0CDDC13B0}" dt="2021-01-15T19:06:18.745" v="39" actId="571"/>
            <ac:picMkLst>
              <pc:docMk/>
              <pc:sldMasterMk cId="2439032957" sldId="2147483648"/>
              <pc:sldLayoutMk cId="2045027816" sldId="2147483649"/>
              <ac:picMk id="16" creationId="{5FE2B91D-6E7F-4C9F-A77F-80556656BA84}"/>
            </ac:picMkLst>
          </pc:picChg>
        </pc:sldLayoutChg>
        <pc:sldLayoutChg chg="addSp delSp modSp mod">
          <pc:chgData name="afonso filho" userId="2a94d844aaf78afc" providerId="LiveId" clId="{F8A9AB5E-11B5-43F7-B956-3EB0CDDC13B0}" dt="2021-01-15T19:14:06.447" v="181" actId="732"/>
          <pc:sldLayoutMkLst>
            <pc:docMk/>
            <pc:sldMasterMk cId="2439032957" sldId="2147483648"/>
            <pc:sldLayoutMk cId="1787310083" sldId="2147483651"/>
          </pc:sldLayoutMkLst>
          <pc:picChg chg="del">
            <ac:chgData name="afonso filho" userId="2a94d844aaf78afc" providerId="LiveId" clId="{F8A9AB5E-11B5-43F7-B956-3EB0CDDC13B0}" dt="2021-01-15T19:13:47.417" v="175" actId="478"/>
            <ac:picMkLst>
              <pc:docMk/>
              <pc:sldMasterMk cId="2439032957" sldId="2147483648"/>
              <pc:sldLayoutMk cId="1787310083" sldId="2147483651"/>
              <ac:picMk id="7" creationId="{7EEB24D4-8B17-4C49-B1DF-5E71A35F70C5}"/>
            </ac:picMkLst>
          </pc:picChg>
          <pc:picChg chg="add mod modCrop">
            <ac:chgData name="afonso filho" userId="2a94d844aaf78afc" providerId="LiveId" clId="{F8A9AB5E-11B5-43F7-B956-3EB0CDDC13B0}" dt="2021-01-15T19:14:06.447" v="181" actId="732"/>
            <ac:picMkLst>
              <pc:docMk/>
              <pc:sldMasterMk cId="2439032957" sldId="2147483648"/>
              <pc:sldLayoutMk cId="1787310083" sldId="2147483651"/>
              <ac:picMk id="8" creationId="{95C124EF-FB11-4EEC-824D-57D0F53694DA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4F23C3-8867-4C4D-B286-E19043212CE8}" type="datetimeFigureOut">
              <a:rPr lang="pt-BR" smtClean="0"/>
              <a:t>17/01/2021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7F60AC-D44B-4958-AA27-F00B66A33A0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7673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Montanha com neve&#10;&#10;Descrição gerada automaticamente">
            <a:extLst>
              <a:ext uri="{FF2B5EF4-FFF2-40B4-BE49-F238E27FC236}">
                <a16:creationId xmlns:a16="http://schemas.microsoft.com/office/drawing/2014/main" id="{41B6177D-B961-4CBC-9EEA-5D70D2C09E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F0D6723-73C4-4069-8646-6605DB2B4E4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2437104"/>
            <a:ext cx="12192000" cy="991896"/>
          </a:xfrm>
          <a:effectLst>
            <a:glow rad="203200">
              <a:schemeClr val="accent1">
                <a:satMod val="175000"/>
                <a:alpha val="43000"/>
              </a:schemeClr>
            </a:glow>
          </a:effectLst>
        </p:spPr>
        <p:txBody>
          <a:bodyPr numCol="1" anchor="t">
            <a:noAutofit/>
          </a:bodyPr>
          <a:lstStyle>
            <a:lvl1pPr algn="ctr">
              <a:defRPr sz="8000" spc="-150" baseline="0">
                <a:solidFill>
                  <a:schemeClr val="bg1"/>
                </a:solidFill>
                <a:effectLst/>
                <a:latin typeface="Kokila" panose="020B0502040204020203" pitchFamily="34" charset="0"/>
                <a:ea typeface="Magasin Regular" panose="02000503040000020003" pitchFamily="50" charset="0"/>
                <a:cs typeface="Kokila" panose="020B0502040204020203" pitchFamily="34" charset="0"/>
              </a:defRPr>
            </a:lvl1pPr>
          </a:lstStyle>
          <a:p>
            <a:r>
              <a:rPr lang="pt-BR" dirty="0"/>
              <a:t>TÍTULO DA MENSAGEM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4B93B60-6031-41D9-BD48-1FE77FBABF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31538" y="3429000"/>
            <a:ext cx="5084486" cy="561314"/>
          </a:xfrm>
        </p:spPr>
        <p:txBody>
          <a:bodyPr>
            <a:noAutofit/>
          </a:bodyPr>
          <a:lstStyle>
            <a:lvl1pPr marL="0" indent="0" algn="r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Texto Chave(Insira aqui o versículo referência)</a:t>
            </a:r>
          </a:p>
        </p:txBody>
      </p:sp>
      <p:sp>
        <p:nvSpPr>
          <p:cNvPr id="22" name="Espaço Reservado para Texto 21">
            <a:extLst>
              <a:ext uri="{FF2B5EF4-FFF2-40B4-BE49-F238E27FC236}">
                <a16:creationId xmlns:a16="http://schemas.microsoft.com/office/drawing/2014/main" id="{0C657B5D-DD25-4AE7-8F17-4C0D725DA4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83081" y="3460627"/>
            <a:ext cx="3629178" cy="510011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pPr lvl="0"/>
            <a:r>
              <a:rPr lang="pt-BR" dirty="0"/>
              <a:t>Nome do Preletor</a:t>
            </a:r>
          </a:p>
        </p:txBody>
      </p:sp>
      <p:pic>
        <p:nvPicPr>
          <p:cNvPr id="6" name="Imagem 5" descr="Imagem em preto e branco&#10;&#10;Descrição gerada automaticamente">
            <a:extLst>
              <a:ext uri="{FF2B5EF4-FFF2-40B4-BE49-F238E27FC236}">
                <a16:creationId xmlns:a16="http://schemas.microsoft.com/office/drawing/2014/main" id="{E97A2E04-C88F-493A-8FD5-B53663F165B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027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2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E53A45-E984-48BF-B4AD-105CA7A619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7177" y="365125"/>
            <a:ext cx="11442357" cy="746983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pt-BR" dirty="0"/>
              <a:t>Insira aqui á referência do texto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EB5F5B3-38AE-4130-8298-543DAC7BAE9B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pPr lvl="0"/>
            <a:r>
              <a:rPr lang="pt-BR" dirty="0"/>
              <a:t>Insira aqui o texto bíblico</a:t>
            </a:r>
          </a:p>
          <a:p>
            <a:pPr lvl="0"/>
            <a:r>
              <a:rPr lang="pt-BR" dirty="0"/>
              <a:t>Obs.: insira de dois em dois versículos para que o texto fique grande e legível para todas as pessoas.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E601CB0-DE5E-4318-A729-1C5247532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 algn="l"/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046C2B8-0F69-4B3A-AF4B-5A8F6DFC8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4B4FF-2206-4C8B-858B-1CEB948E4E5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76707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721583-A94D-438B-AD3F-495ACE74D9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58962" y="902429"/>
            <a:ext cx="7545861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dirty="0"/>
              <a:t>Insira aqui um tópico para a mensagem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6057ADF-26B1-425B-BB11-A07DA799115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58962" y="3782154"/>
            <a:ext cx="754586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Insira aqui uma frase que resuma o tópico.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630A721-9E0C-4424-85A1-AF82CD55A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89405" y="6356350"/>
            <a:ext cx="3690550" cy="365125"/>
          </a:xfrm>
        </p:spPr>
        <p:txBody>
          <a:bodyPr/>
          <a:lstStyle>
            <a:lvl1pPr algn="l">
              <a:defRPr/>
            </a:lvl1pPr>
          </a:lstStyle>
          <a:p>
            <a:pPr algn="l"/>
            <a:r>
              <a:rPr lang="pt-BR" dirty="0"/>
              <a:t>Nome do preletor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D9744CD-744E-4611-B286-9CBA90ACA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79955" y="6356350"/>
            <a:ext cx="4324868" cy="365125"/>
          </a:xfrm>
        </p:spPr>
        <p:txBody>
          <a:bodyPr/>
          <a:lstStyle>
            <a:lvl1pPr>
              <a:defRPr/>
            </a:lvl1pPr>
          </a:lstStyle>
          <a:p>
            <a:r>
              <a:rPr lang="pt-BR" dirty="0"/>
              <a:t>Título da mensagem</a:t>
            </a:r>
          </a:p>
        </p:txBody>
      </p:sp>
      <p:pic>
        <p:nvPicPr>
          <p:cNvPr id="8" name="Imagem 7" descr="Montanha com neve&#10;&#10;Descrição gerada automaticamente">
            <a:extLst>
              <a:ext uri="{FF2B5EF4-FFF2-40B4-BE49-F238E27FC236}">
                <a16:creationId xmlns:a16="http://schemas.microsoft.com/office/drawing/2014/main" id="{95C124EF-FB11-4EEC-824D-57D0F53694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328"/>
          <a:stretch/>
        </p:blipFill>
        <p:spPr>
          <a:xfrm>
            <a:off x="0" y="0"/>
            <a:ext cx="34956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310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721583-A94D-438B-AD3F-495ACE74D9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58962" y="902429"/>
            <a:ext cx="7545861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dirty="0"/>
              <a:t>Insira aqui um tópico para a mensagem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6057ADF-26B1-425B-BB11-A07DA799115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58962" y="3782154"/>
            <a:ext cx="7545861" cy="1500187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Insira aqui uma frase que resuma o tópico.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630A721-9E0C-4424-85A1-AF82CD55A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89405" y="6356350"/>
            <a:ext cx="3690550" cy="365125"/>
          </a:xfrm>
        </p:spPr>
        <p:txBody>
          <a:bodyPr/>
          <a:lstStyle>
            <a:lvl1pPr algn="l">
              <a:defRPr/>
            </a:lvl1pPr>
          </a:lstStyle>
          <a:p>
            <a:pPr algn="l"/>
            <a:r>
              <a:rPr lang="pt-BR" dirty="0"/>
              <a:t>Nome do preletor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D9744CD-744E-4611-B286-9CBA90ACA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79955" y="6356350"/>
            <a:ext cx="4324868" cy="365125"/>
          </a:xfrm>
        </p:spPr>
        <p:txBody>
          <a:bodyPr/>
          <a:lstStyle>
            <a:lvl1pPr>
              <a:defRPr/>
            </a:lvl1pPr>
          </a:lstStyle>
          <a:p>
            <a:r>
              <a:rPr lang="pt-BR" dirty="0"/>
              <a:t>Título da mensagem</a:t>
            </a:r>
          </a:p>
        </p:txBody>
      </p:sp>
      <p:sp>
        <p:nvSpPr>
          <p:cNvPr id="9" name="Espaço Reservado para Imagem 8">
            <a:extLst>
              <a:ext uri="{FF2B5EF4-FFF2-40B4-BE49-F238E27FC236}">
                <a16:creationId xmlns:a16="http://schemas.microsoft.com/office/drawing/2014/main" id="{7CADB2E4-CB27-4234-8F64-3B98AEDF39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580598" cy="6858000"/>
          </a:xfrm>
        </p:spPr>
        <p:txBody>
          <a:bodyPr/>
          <a:lstStyle>
            <a:lvl1pPr>
              <a:defRPr/>
            </a:lvl1pPr>
          </a:lstStyle>
          <a:p>
            <a:r>
              <a:rPr lang="pt-BR" dirty="0"/>
              <a:t>Insira aqui sua imagem personalizada para um tópico da mensagem</a:t>
            </a:r>
          </a:p>
        </p:txBody>
      </p:sp>
    </p:spTree>
    <p:extLst>
      <p:ext uri="{BB962C8B-B14F-4D97-AF65-F5344CB8AC3E}">
        <p14:creationId xmlns:p14="http://schemas.microsoft.com/office/powerpoint/2010/main" val="379337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F6887A-AC4F-41EC-95F4-E2ADBDB3E0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dirty="0"/>
              <a:t>Tópico comparativo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61141D7-459C-4A9B-AD85-D8633E3B943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7177" y="1825625"/>
            <a:ext cx="5632623" cy="4351338"/>
          </a:xfrm>
        </p:spPr>
        <p:txBody>
          <a:bodyPr>
            <a:normAutofit/>
          </a:bodyPr>
          <a:lstStyle>
            <a:lvl1pPr>
              <a:defRPr sz="3600" baseline="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pt-BR" dirty="0"/>
              <a:t>Título da Coluna 1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0C7F2C4-FE15-4610-B6E1-932DD8CAD75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657334" cy="435133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pt-BR" dirty="0"/>
              <a:t>Título da Coluna 2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E9A2797-D7D2-4FE2-AF2F-A95568762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 algn="l"/>
            <a:r>
              <a:rPr lang="pt-BR" dirty="0"/>
              <a:t>Nome do Preletor</a:t>
            </a: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5D173A3-C7D7-4EBC-87EB-7EDC0BF2E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dirty="0"/>
              <a:t>Título da mensagem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A0DA63AC-163E-4A3A-8D7E-B5B51DEF321B}"/>
              </a:ext>
            </a:extLst>
          </p:cNvPr>
          <p:cNvCxnSpPr/>
          <p:nvPr userDrawn="1"/>
        </p:nvCxnSpPr>
        <p:spPr>
          <a:xfrm>
            <a:off x="6095999" y="1825625"/>
            <a:ext cx="0" cy="435133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3171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00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build="p">
        <p:tmplLst>
          <p:tmpl lvl="1">
            <p:tnLst>
              <p:par>
                <p:cTn presetID="42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2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BFB288-9888-4E71-9C6D-DE50EE266A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dirty="0"/>
              <a:t>Insira aqui um título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2E43CCA-A079-46E0-9695-F7462FE62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 algn="l"/>
            <a:r>
              <a:rPr lang="pt-BR" dirty="0"/>
              <a:t>Nome do Preletor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40BEDBC-8E66-4152-8570-6E3A8C441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dirty="0"/>
              <a:t>Título da mensagem</a:t>
            </a:r>
          </a:p>
        </p:txBody>
      </p:sp>
    </p:spTree>
    <p:extLst>
      <p:ext uri="{BB962C8B-B14F-4D97-AF65-F5344CB8AC3E}">
        <p14:creationId xmlns:p14="http://schemas.microsoft.com/office/powerpoint/2010/main" val="183666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A50361B-7E6C-455D-8673-5389A474A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 algn="l"/>
            <a:r>
              <a:rPr lang="pt-BR" dirty="0"/>
              <a:t>Nome do Preletor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C89BF81-1237-47B9-9C64-3807F59D7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dirty="0"/>
              <a:t>Título da mensagem</a:t>
            </a:r>
          </a:p>
        </p:txBody>
      </p:sp>
    </p:spTree>
    <p:extLst>
      <p:ext uri="{BB962C8B-B14F-4D97-AF65-F5344CB8AC3E}">
        <p14:creationId xmlns:p14="http://schemas.microsoft.com/office/powerpoint/2010/main" val="796307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Nuvens brancas no céu escuro&#10;&#10;Descrição gerada automaticamente com confiança média">
            <a:extLst>
              <a:ext uri="{FF2B5EF4-FFF2-40B4-BE49-F238E27FC236}">
                <a16:creationId xmlns:a16="http://schemas.microsoft.com/office/drawing/2014/main" id="{481A07C8-36B9-487A-B4D7-57B7C6DB116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1F71CB9-481A-4246-A13D-70326DDBA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177" y="365125"/>
            <a:ext cx="11442357" cy="83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2A01974-E8E0-4EED-A247-1B2F3ED6F3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7177" y="1400432"/>
            <a:ext cx="11442357" cy="47765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5332899-3B4C-4373-AB74-37798866F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7177" y="6356350"/>
            <a:ext cx="57088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Walbaum Display" panose="02070503090703020303" pitchFamily="18" charset="0"/>
              </a:defRPr>
            </a:lvl1pPr>
          </a:lstStyle>
          <a:p>
            <a:pPr algn="l"/>
            <a:r>
              <a:rPr lang="pt-BR" dirty="0"/>
              <a:t>Nome do Preletor</a:t>
            </a:r>
            <a:endParaRPr lang="pt-BR" dirty="0">
              <a:latin typeface="Walbaum Display" panose="02070503090703020303" pitchFamily="18" charset="0"/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542F5FA-62A0-478D-8221-9F095802C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096000" y="6356350"/>
            <a:ext cx="57088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Walbaum Display" panose="02070503090703020303" pitchFamily="18" charset="0"/>
              </a:defRPr>
            </a:lvl1pPr>
          </a:lstStyle>
          <a:p>
            <a:r>
              <a:rPr lang="pt-BR" dirty="0"/>
              <a:t>Título da mensagem</a:t>
            </a:r>
            <a:endParaRPr lang="pt-BR" dirty="0">
              <a:latin typeface="Walbaum Display" panose="02070503090703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03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6" r:id="rId4"/>
    <p:sldLayoutId id="2147483652" r:id="rId5"/>
    <p:sldLayoutId id="2147483654" r:id="rId6"/>
    <p:sldLayoutId id="2147483655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Kokila" panose="020B0604020202020204" pitchFamily="34" charset="0"/>
          <a:ea typeface="+mj-ea"/>
          <a:cs typeface="Kokila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bg1"/>
          </a:solidFill>
          <a:latin typeface="Kokila" panose="020B0604020202020204" pitchFamily="34" charset="0"/>
          <a:ea typeface="+mn-ea"/>
          <a:cs typeface="Kokila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bg1"/>
          </a:solidFill>
          <a:latin typeface="Kokila" panose="020B0604020202020204" pitchFamily="34" charset="0"/>
          <a:ea typeface="+mn-ea"/>
          <a:cs typeface="Kokila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bg1"/>
          </a:solidFill>
          <a:latin typeface="Kokila" panose="020B0604020202020204" pitchFamily="34" charset="0"/>
          <a:ea typeface="+mn-ea"/>
          <a:cs typeface="Kokila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Kokila" panose="020B0604020202020204" pitchFamily="34" charset="0"/>
          <a:ea typeface="+mn-ea"/>
          <a:cs typeface="Kokila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Kokila" panose="020B0604020202020204" pitchFamily="34" charset="0"/>
          <a:ea typeface="+mn-ea"/>
          <a:cs typeface="Kokila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C3800E06-C08F-4796-8651-7A49B8ABB3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ubtítulo 8">
            <a:extLst>
              <a:ext uri="{FF2B5EF4-FFF2-40B4-BE49-F238E27FC236}">
                <a16:creationId xmlns:a16="http://schemas.microsoft.com/office/drawing/2014/main" id="{440EA79D-5222-44AA-A5DE-1BDCCD6957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21512696-20C7-4EA0-AEB8-0131165C30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195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9AE1B1-1FAF-4709-B2E6-3540764B7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20CEC15-F386-4A4A-8DE0-246E77BA1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9711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334A5C-A0DB-43C4-A2C5-948A61D1A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36DDDCC-271B-44CF-BD52-B7C9BF30D6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20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795F8C9-009F-418D-9FF0-B62CE0750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3227100-AEFF-4215-B68A-995FD7AB72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Imagem 5">
            <a:extLst>
              <a:ext uri="{FF2B5EF4-FFF2-40B4-BE49-F238E27FC236}">
                <a16:creationId xmlns:a16="http://schemas.microsoft.com/office/drawing/2014/main" id="{F9884384-5DF9-4AC3-82AA-FA8FA11351C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57948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7FA157C1-C924-45AC-96C6-233DCE7E9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32F8056-2FDC-412B-B791-F45F012611B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5720DD93-7097-42AB-A79B-8F4C393039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89283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F282B597-55DD-4C2E-8837-01766FF62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03635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138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2" baseType="lpstr">
      <vt:lpstr>Arial</vt:lpstr>
      <vt:lpstr>Calibri</vt:lpstr>
      <vt:lpstr>Kokila</vt:lpstr>
      <vt:lpstr>Walbaum Display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afonso filho</dc:creator>
  <cp:lastModifiedBy>afonso filho</cp:lastModifiedBy>
  <cp:revision>5</cp:revision>
  <dcterms:created xsi:type="dcterms:W3CDTF">2021-01-15T02:51:30Z</dcterms:created>
  <dcterms:modified xsi:type="dcterms:W3CDTF">2021-01-17T15:04:18Z</dcterms:modified>
</cp:coreProperties>
</file>