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71" r:id="rId3"/>
    <p:sldId id="270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90B"/>
    <a:srgbClr val="644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0D535A-4F55-44D5-B925-0FAE81BBE2AD}" v="55" dt="2021-01-29T20:29:53.9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fonso filho" userId="2a94d844aaf78afc" providerId="LiveId" clId="{0E0D535A-4F55-44D5-B925-0FAE81BBE2AD}"/>
    <pc:docChg chg="undo custSel modSld modMainMaster">
      <pc:chgData name="afonso filho" userId="2a94d844aaf78afc" providerId="LiveId" clId="{0E0D535A-4F55-44D5-B925-0FAE81BBE2AD}" dt="2021-01-29T20:30:57.697" v="101" actId="700"/>
      <pc:docMkLst>
        <pc:docMk/>
      </pc:docMkLst>
      <pc:sldChg chg="addSp delSp modSp mod modAnim chgLayout">
        <pc:chgData name="afonso filho" userId="2a94d844aaf78afc" providerId="LiveId" clId="{0E0D535A-4F55-44D5-B925-0FAE81BBE2AD}" dt="2021-01-29T20:30:48.051" v="98" actId="700"/>
        <pc:sldMkLst>
          <pc:docMk/>
          <pc:sldMk cId="3579484835" sldId="259"/>
        </pc:sldMkLst>
        <pc:spChg chg="add mod ord">
          <ac:chgData name="afonso filho" userId="2a94d844aaf78afc" providerId="LiveId" clId="{0E0D535A-4F55-44D5-B925-0FAE81BBE2AD}" dt="2021-01-29T20:30:48.051" v="98" actId="700"/>
          <ac:spMkLst>
            <pc:docMk/>
            <pc:sldMk cId="3579484835" sldId="259"/>
            <ac:spMk id="2" creationId="{6DA8CF6D-58F1-4FAA-B56A-9E0A54A5945D}"/>
          </ac:spMkLst>
        </pc:spChg>
        <pc:spChg chg="add mod ord">
          <ac:chgData name="afonso filho" userId="2a94d844aaf78afc" providerId="LiveId" clId="{0E0D535A-4F55-44D5-B925-0FAE81BBE2AD}" dt="2021-01-29T20:30:48.051" v="98" actId="700"/>
          <ac:spMkLst>
            <pc:docMk/>
            <pc:sldMk cId="3579484835" sldId="259"/>
            <ac:spMk id="3" creationId="{313BE614-0F48-4071-83A3-07CCE84280DF}"/>
          </ac:spMkLst>
        </pc:spChg>
        <pc:spChg chg="del">
          <ac:chgData name="afonso filho" userId="2a94d844aaf78afc" providerId="LiveId" clId="{0E0D535A-4F55-44D5-B925-0FAE81BBE2AD}" dt="2021-01-29T20:30:48.051" v="98" actId="700"/>
          <ac:spMkLst>
            <pc:docMk/>
            <pc:sldMk cId="3579484835" sldId="259"/>
            <ac:spMk id="4" creationId="{0795F8C9-009F-418D-9FF0-B62CE0750690}"/>
          </ac:spMkLst>
        </pc:spChg>
        <pc:spChg chg="del">
          <ac:chgData name="afonso filho" userId="2a94d844aaf78afc" providerId="LiveId" clId="{0E0D535A-4F55-44D5-B925-0FAE81BBE2AD}" dt="2021-01-29T20:30:48.051" v="98" actId="700"/>
          <ac:spMkLst>
            <pc:docMk/>
            <pc:sldMk cId="3579484835" sldId="259"/>
            <ac:spMk id="5" creationId="{C3227100-AEFF-4215-B68A-995FD7AB72F6}"/>
          </ac:spMkLst>
        </pc:spChg>
        <pc:spChg chg="del">
          <ac:chgData name="afonso filho" userId="2a94d844aaf78afc" providerId="LiveId" clId="{0E0D535A-4F55-44D5-B925-0FAE81BBE2AD}" dt="2021-01-29T20:30:48.051" v="98" actId="700"/>
          <ac:spMkLst>
            <pc:docMk/>
            <pc:sldMk cId="3579484835" sldId="259"/>
            <ac:spMk id="6" creationId="{F9884384-5DF9-4AC3-82AA-FA8FA11351CD}"/>
          </ac:spMkLst>
        </pc:spChg>
        <pc:spChg chg="add mod ord">
          <ac:chgData name="afonso filho" userId="2a94d844aaf78afc" providerId="LiveId" clId="{0E0D535A-4F55-44D5-B925-0FAE81BBE2AD}" dt="2021-01-29T20:30:48.051" v="98" actId="700"/>
          <ac:spMkLst>
            <pc:docMk/>
            <pc:sldMk cId="3579484835" sldId="259"/>
            <ac:spMk id="7" creationId="{260342B7-3EE5-4502-96C8-A37FCD09D2C5}"/>
          </ac:spMkLst>
        </pc:spChg>
      </pc:sldChg>
      <pc:sldChg chg="addSp delSp modSp mod chgLayout">
        <pc:chgData name="afonso filho" userId="2a94d844aaf78afc" providerId="LiveId" clId="{0E0D535A-4F55-44D5-B925-0FAE81BBE2AD}" dt="2021-01-29T20:30:50.988" v="99" actId="700"/>
        <pc:sldMkLst>
          <pc:docMk/>
          <pc:sldMk cId="1589283224" sldId="260"/>
        </pc:sldMkLst>
        <pc:spChg chg="add mod ord">
          <ac:chgData name="afonso filho" userId="2a94d844aaf78afc" providerId="LiveId" clId="{0E0D535A-4F55-44D5-B925-0FAE81BBE2AD}" dt="2021-01-29T20:30:50.988" v="99" actId="700"/>
          <ac:spMkLst>
            <pc:docMk/>
            <pc:sldMk cId="1589283224" sldId="260"/>
            <ac:spMk id="2" creationId="{7B4A5613-B70B-4BB0-A6EC-2147D9458A96}"/>
          </ac:spMkLst>
        </pc:spChg>
        <pc:spChg chg="add mod ord">
          <ac:chgData name="afonso filho" userId="2a94d844aaf78afc" providerId="LiveId" clId="{0E0D535A-4F55-44D5-B925-0FAE81BBE2AD}" dt="2021-01-29T20:30:50.988" v="99" actId="700"/>
          <ac:spMkLst>
            <pc:docMk/>
            <pc:sldMk cId="1589283224" sldId="260"/>
            <ac:spMk id="3" creationId="{3D6D1E27-9B84-4EB4-B7E7-2F3415FE4E66}"/>
          </ac:spMkLst>
        </pc:spChg>
        <pc:spChg chg="add mod ord">
          <ac:chgData name="afonso filho" userId="2a94d844aaf78afc" providerId="LiveId" clId="{0E0D535A-4F55-44D5-B925-0FAE81BBE2AD}" dt="2021-01-29T20:30:50.988" v="99" actId="700"/>
          <ac:spMkLst>
            <pc:docMk/>
            <pc:sldMk cId="1589283224" sldId="260"/>
            <ac:spMk id="4" creationId="{B8814BCF-566C-4EC5-B8F4-48E5AB5F4F9B}"/>
          </ac:spMkLst>
        </pc:spChg>
        <pc:spChg chg="del">
          <ac:chgData name="afonso filho" userId="2a94d844aaf78afc" providerId="LiveId" clId="{0E0D535A-4F55-44D5-B925-0FAE81BBE2AD}" dt="2021-01-29T20:30:50.988" v="99" actId="700"/>
          <ac:spMkLst>
            <pc:docMk/>
            <pc:sldMk cId="1589283224" sldId="260"/>
            <ac:spMk id="5" creationId="{7FA157C1-C924-45AC-96C6-233DCE7E9BA2}"/>
          </ac:spMkLst>
        </pc:spChg>
        <pc:spChg chg="del">
          <ac:chgData name="afonso filho" userId="2a94d844aaf78afc" providerId="LiveId" clId="{0E0D535A-4F55-44D5-B925-0FAE81BBE2AD}" dt="2021-01-29T20:30:50.988" v="99" actId="700"/>
          <ac:spMkLst>
            <pc:docMk/>
            <pc:sldMk cId="1589283224" sldId="260"/>
            <ac:spMk id="6" creationId="{C32F8056-2FDC-412B-B791-F45F012611B8}"/>
          </ac:spMkLst>
        </pc:spChg>
        <pc:spChg chg="del">
          <ac:chgData name="afonso filho" userId="2a94d844aaf78afc" providerId="LiveId" clId="{0E0D535A-4F55-44D5-B925-0FAE81BBE2AD}" dt="2021-01-29T20:30:50.988" v="99" actId="700"/>
          <ac:spMkLst>
            <pc:docMk/>
            <pc:sldMk cId="1589283224" sldId="260"/>
            <ac:spMk id="7" creationId="{5720DD93-7097-42AB-A79B-8F4C393039AD}"/>
          </ac:spMkLst>
        </pc:spChg>
      </pc:sldChg>
      <pc:sldChg chg="addSp delSp modSp mod chgLayout">
        <pc:chgData name="afonso filho" userId="2a94d844aaf78afc" providerId="LiveId" clId="{0E0D535A-4F55-44D5-B925-0FAE81BBE2AD}" dt="2021-01-29T20:30:55.035" v="100" actId="700"/>
        <pc:sldMkLst>
          <pc:docMk/>
          <pc:sldMk cId="1503635957" sldId="261"/>
        </pc:sldMkLst>
        <pc:spChg chg="add mod ord">
          <ac:chgData name="afonso filho" userId="2a94d844aaf78afc" providerId="LiveId" clId="{0E0D535A-4F55-44D5-B925-0FAE81BBE2AD}" dt="2021-01-29T20:30:55.035" v="100" actId="700"/>
          <ac:spMkLst>
            <pc:docMk/>
            <pc:sldMk cId="1503635957" sldId="261"/>
            <ac:spMk id="2" creationId="{FEF85724-CBBE-47EC-967F-CE5C42DA6370}"/>
          </ac:spMkLst>
        </pc:spChg>
        <pc:spChg chg="del">
          <ac:chgData name="afonso filho" userId="2a94d844aaf78afc" providerId="LiveId" clId="{0E0D535A-4F55-44D5-B925-0FAE81BBE2AD}" dt="2021-01-29T20:30:55.035" v="100" actId="700"/>
          <ac:spMkLst>
            <pc:docMk/>
            <pc:sldMk cId="1503635957" sldId="261"/>
            <ac:spMk id="5" creationId="{F282B597-55DD-4C2E-8837-01766FF6289B}"/>
          </ac:spMkLst>
        </pc:spChg>
      </pc:sldChg>
      <pc:sldChg chg="mod chgLayout">
        <pc:chgData name="afonso filho" userId="2a94d844aaf78afc" providerId="LiveId" clId="{0E0D535A-4F55-44D5-B925-0FAE81BBE2AD}" dt="2021-01-29T20:30:57.697" v="101" actId="700"/>
        <pc:sldMkLst>
          <pc:docMk/>
          <pc:sldMk cId="3931380697" sldId="262"/>
        </pc:sldMkLst>
      </pc:sldChg>
      <pc:sldChg chg="addSp delSp modSp mod modAnim chgLayout">
        <pc:chgData name="afonso filho" userId="2a94d844aaf78afc" providerId="LiveId" clId="{0E0D535A-4F55-44D5-B925-0FAE81BBE2AD}" dt="2021-01-29T20:30:39.427" v="95" actId="700"/>
        <pc:sldMkLst>
          <pc:docMk/>
          <pc:sldMk cId="3311950522" sldId="268"/>
        </pc:sldMkLst>
        <pc:spChg chg="add mod ord">
          <ac:chgData name="afonso filho" userId="2a94d844aaf78afc" providerId="LiveId" clId="{0E0D535A-4F55-44D5-B925-0FAE81BBE2AD}" dt="2021-01-29T20:30:39.427" v="95" actId="700"/>
          <ac:spMkLst>
            <pc:docMk/>
            <pc:sldMk cId="3311950522" sldId="268"/>
            <ac:spMk id="2" creationId="{90F77B4F-0B56-430C-8D37-AD5FE1A76398}"/>
          </ac:spMkLst>
        </pc:spChg>
        <pc:spChg chg="add mod ord">
          <ac:chgData name="afonso filho" userId="2a94d844aaf78afc" providerId="LiveId" clId="{0E0D535A-4F55-44D5-B925-0FAE81BBE2AD}" dt="2021-01-29T20:30:39.427" v="95" actId="700"/>
          <ac:spMkLst>
            <pc:docMk/>
            <pc:sldMk cId="3311950522" sldId="268"/>
            <ac:spMk id="3" creationId="{F0F3E8B1-937F-464D-92B3-CE3C26F4F919}"/>
          </ac:spMkLst>
        </pc:spChg>
        <pc:spChg chg="add mod ord">
          <ac:chgData name="afonso filho" userId="2a94d844aaf78afc" providerId="LiveId" clId="{0E0D535A-4F55-44D5-B925-0FAE81BBE2AD}" dt="2021-01-29T20:30:39.427" v="95" actId="700"/>
          <ac:spMkLst>
            <pc:docMk/>
            <pc:sldMk cId="3311950522" sldId="268"/>
            <ac:spMk id="4" creationId="{8BAD1430-ABB8-4CFB-8877-495E5EB0292A}"/>
          </ac:spMkLst>
        </pc:spChg>
        <pc:spChg chg="del">
          <ac:chgData name="afonso filho" userId="2a94d844aaf78afc" providerId="LiveId" clId="{0E0D535A-4F55-44D5-B925-0FAE81BBE2AD}" dt="2021-01-29T20:30:39.427" v="95" actId="700"/>
          <ac:spMkLst>
            <pc:docMk/>
            <pc:sldMk cId="3311950522" sldId="268"/>
            <ac:spMk id="7" creationId="{C3800E06-C08F-4796-8651-7A49B8ABB3BE}"/>
          </ac:spMkLst>
        </pc:spChg>
        <pc:spChg chg="del mod">
          <ac:chgData name="afonso filho" userId="2a94d844aaf78afc" providerId="LiveId" clId="{0E0D535A-4F55-44D5-B925-0FAE81BBE2AD}" dt="2021-01-29T20:30:39.427" v="95" actId="700"/>
          <ac:spMkLst>
            <pc:docMk/>
            <pc:sldMk cId="3311950522" sldId="268"/>
            <ac:spMk id="9" creationId="{440EA79D-5222-44AA-A5DE-1BDCCD6957E6}"/>
          </ac:spMkLst>
        </pc:spChg>
        <pc:spChg chg="del">
          <ac:chgData name="afonso filho" userId="2a94d844aaf78afc" providerId="LiveId" clId="{0E0D535A-4F55-44D5-B925-0FAE81BBE2AD}" dt="2021-01-29T20:30:39.427" v="95" actId="700"/>
          <ac:spMkLst>
            <pc:docMk/>
            <pc:sldMk cId="3311950522" sldId="268"/>
            <ac:spMk id="10" creationId="{21512696-20C7-4EA0-AEB8-0131165C30BC}"/>
          </ac:spMkLst>
        </pc:spChg>
      </pc:sldChg>
      <pc:sldChg chg="addSp delSp modSp mod modAnim chgLayout">
        <pc:chgData name="afonso filho" userId="2a94d844aaf78afc" providerId="LiveId" clId="{0E0D535A-4F55-44D5-B925-0FAE81BBE2AD}" dt="2021-01-29T20:30:45.161" v="97" actId="700"/>
        <pc:sldMkLst>
          <pc:docMk/>
          <pc:sldMk cId="45200385" sldId="270"/>
        </pc:sldMkLst>
        <pc:spChg chg="del">
          <ac:chgData name="afonso filho" userId="2a94d844aaf78afc" providerId="LiveId" clId="{0E0D535A-4F55-44D5-B925-0FAE81BBE2AD}" dt="2021-01-29T20:30:45.161" v="97" actId="700"/>
          <ac:spMkLst>
            <pc:docMk/>
            <pc:sldMk cId="45200385" sldId="270"/>
            <ac:spMk id="2" creationId="{78334A5C-A0DB-43C4-A2C5-948A61D1AE22}"/>
          </ac:spMkLst>
        </pc:spChg>
        <pc:spChg chg="del">
          <ac:chgData name="afonso filho" userId="2a94d844aaf78afc" providerId="LiveId" clId="{0E0D535A-4F55-44D5-B925-0FAE81BBE2AD}" dt="2021-01-29T20:30:45.161" v="97" actId="700"/>
          <ac:spMkLst>
            <pc:docMk/>
            <pc:sldMk cId="45200385" sldId="270"/>
            <ac:spMk id="3" creationId="{C36DDDCC-271B-44CF-BD52-B7C9BF30D611}"/>
          </ac:spMkLst>
        </pc:spChg>
        <pc:spChg chg="add mod ord">
          <ac:chgData name="afonso filho" userId="2a94d844aaf78afc" providerId="LiveId" clId="{0E0D535A-4F55-44D5-B925-0FAE81BBE2AD}" dt="2021-01-29T20:30:45.161" v="97" actId="700"/>
          <ac:spMkLst>
            <pc:docMk/>
            <pc:sldMk cId="45200385" sldId="270"/>
            <ac:spMk id="4" creationId="{78CAC4C1-6D1B-4D4C-84E1-1D24C01161E9}"/>
          </ac:spMkLst>
        </pc:spChg>
        <pc:spChg chg="add mod ord">
          <ac:chgData name="afonso filho" userId="2a94d844aaf78afc" providerId="LiveId" clId="{0E0D535A-4F55-44D5-B925-0FAE81BBE2AD}" dt="2021-01-29T20:30:45.161" v="97" actId="700"/>
          <ac:spMkLst>
            <pc:docMk/>
            <pc:sldMk cId="45200385" sldId="270"/>
            <ac:spMk id="5" creationId="{1D07EA47-2847-4EB1-8B32-C2695731F005}"/>
          </ac:spMkLst>
        </pc:spChg>
      </pc:sldChg>
      <pc:sldChg chg="addSp delSp modSp mod chgLayout">
        <pc:chgData name="afonso filho" userId="2a94d844aaf78afc" providerId="LiveId" clId="{0E0D535A-4F55-44D5-B925-0FAE81BBE2AD}" dt="2021-01-29T20:30:42.682" v="96" actId="700"/>
        <pc:sldMkLst>
          <pc:docMk/>
          <pc:sldMk cId="3509711941" sldId="271"/>
        </pc:sldMkLst>
        <pc:spChg chg="del">
          <ac:chgData name="afonso filho" userId="2a94d844aaf78afc" providerId="LiveId" clId="{0E0D535A-4F55-44D5-B925-0FAE81BBE2AD}" dt="2021-01-29T20:30:42.682" v="96" actId="700"/>
          <ac:spMkLst>
            <pc:docMk/>
            <pc:sldMk cId="3509711941" sldId="271"/>
            <ac:spMk id="2" creationId="{579AE1B1-1FAF-4709-B2E6-3540764B70C3}"/>
          </ac:spMkLst>
        </pc:spChg>
        <pc:spChg chg="del">
          <ac:chgData name="afonso filho" userId="2a94d844aaf78afc" providerId="LiveId" clId="{0E0D535A-4F55-44D5-B925-0FAE81BBE2AD}" dt="2021-01-29T20:30:42.682" v="96" actId="700"/>
          <ac:spMkLst>
            <pc:docMk/>
            <pc:sldMk cId="3509711941" sldId="271"/>
            <ac:spMk id="3" creationId="{F20CEC15-F386-4A4A-8DE0-246E77BA1922}"/>
          </ac:spMkLst>
        </pc:spChg>
        <pc:spChg chg="add mod ord">
          <ac:chgData name="afonso filho" userId="2a94d844aaf78afc" providerId="LiveId" clId="{0E0D535A-4F55-44D5-B925-0FAE81BBE2AD}" dt="2021-01-29T20:30:42.682" v="96" actId="700"/>
          <ac:spMkLst>
            <pc:docMk/>
            <pc:sldMk cId="3509711941" sldId="271"/>
            <ac:spMk id="4" creationId="{6A7A56E5-0748-44A7-882C-4C078156FA98}"/>
          </ac:spMkLst>
        </pc:spChg>
        <pc:spChg chg="add mod ord">
          <ac:chgData name="afonso filho" userId="2a94d844aaf78afc" providerId="LiveId" clId="{0E0D535A-4F55-44D5-B925-0FAE81BBE2AD}" dt="2021-01-29T20:30:42.682" v="96" actId="700"/>
          <ac:spMkLst>
            <pc:docMk/>
            <pc:sldMk cId="3509711941" sldId="271"/>
            <ac:spMk id="5" creationId="{7E38A82B-8EC1-4681-AA05-D8C8DBA55BFB}"/>
          </ac:spMkLst>
        </pc:spChg>
      </pc:sldChg>
      <pc:sldMasterChg chg="addSp delSp modSp mod modSldLayout">
        <pc:chgData name="afonso filho" userId="2a94d844aaf78afc" providerId="LiveId" clId="{0E0D535A-4F55-44D5-B925-0FAE81BBE2AD}" dt="2021-01-29T20:29:53.916" v="93"/>
        <pc:sldMasterMkLst>
          <pc:docMk/>
          <pc:sldMasterMk cId="2439032957" sldId="2147483648"/>
        </pc:sldMasterMkLst>
        <pc:spChg chg="mod">
          <ac:chgData name="afonso filho" userId="2a94d844aaf78afc" providerId="LiveId" clId="{0E0D535A-4F55-44D5-B925-0FAE81BBE2AD}" dt="2021-01-29T20:27:37.182" v="58" actId="2711"/>
          <ac:spMkLst>
            <pc:docMk/>
            <pc:sldMasterMk cId="2439032957" sldId="2147483648"/>
            <ac:spMk id="2" creationId="{31F71CB9-481A-4246-A13D-70326DDBADA1}"/>
          </ac:spMkLst>
        </pc:spChg>
        <pc:spChg chg="mod">
          <ac:chgData name="afonso filho" userId="2a94d844aaf78afc" providerId="LiveId" clId="{0E0D535A-4F55-44D5-B925-0FAE81BBE2AD}" dt="2021-01-29T20:27:37.182" v="58" actId="2711"/>
          <ac:spMkLst>
            <pc:docMk/>
            <pc:sldMasterMk cId="2439032957" sldId="2147483648"/>
            <ac:spMk id="3" creationId="{32A01974-E8E0-4EED-A247-1B2F3ED6F331}"/>
          </ac:spMkLst>
        </pc:spChg>
        <pc:spChg chg="mod">
          <ac:chgData name="afonso filho" userId="2a94d844aaf78afc" providerId="LiveId" clId="{0E0D535A-4F55-44D5-B925-0FAE81BBE2AD}" dt="2021-01-29T20:27:37.182" v="58" actId="2711"/>
          <ac:spMkLst>
            <pc:docMk/>
            <pc:sldMasterMk cId="2439032957" sldId="2147483648"/>
            <ac:spMk id="5" creationId="{05332899-3B4C-4373-AB74-37798866F5F4}"/>
          </ac:spMkLst>
        </pc:spChg>
        <pc:spChg chg="mod">
          <ac:chgData name="afonso filho" userId="2a94d844aaf78afc" providerId="LiveId" clId="{0E0D535A-4F55-44D5-B925-0FAE81BBE2AD}" dt="2021-01-29T20:27:37.182" v="58" actId="2711"/>
          <ac:spMkLst>
            <pc:docMk/>
            <pc:sldMasterMk cId="2439032957" sldId="2147483648"/>
            <ac:spMk id="6" creationId="{8542F5FA-62A0-478D-8221-9F095802C191}"/>
          </ac:spMkLst>
        </pc:spChg>
        <pc:picChg chg="add mod ord">
          <ac:chgData name="afonso filho" userId="2a94d844aaf78afc" providerId="LiveId" clId="{0E0D535A-4F55-44D5-B925-0FAE81BBE2AD}" dt="2021-01-29T20:22:36.211" v="3" actId="167"/>
          <ac:picMkLst>
            <pc:docMk/>
            <pc:sldMasterMk cId="2439032957" sldId="2147483648"/>
            <ac:picMk id="7" creationId="{21515422-E857-4A32-9D6F-CCFF33678535}"/>
          </ac:picMkLst>
        </pc:picChg>
        <pc:picChg chg="del">
          <ac:chgData name="afonso filho" userId="2a94d844aaf78afc" providerId="LiveId" clId="{0E0D535A-4F55-44D5-B925-0FAE81BBE2AD}" dt="2021-01-29T20:21:07.611" v="0" actId="478"/>
          <ac:picMkLst>
            <pc:docMk/>
            <pc:sldMasterMk cId="2439032957" sldId="2147483648"/>
            <ac:picMk id="8" creationId="{5F5EDF45-8874-44A6-9D60-2A71872303F4}"/>
          </ac:picMkLst>
        </pc:picChg>
        <pc:sldLayoutChg chg="addSp delSp modSp mod delAnim modAnim">
          <pc:chgData name="afonso filho" userId="2a94d844aaf78afc" providerId="LiveId" clId="{0E0D535A-4F55-44D5-B925-0FAE81BBE2AD}" dt="2021-01-29T20:29:13.867" v="89"/>
          <pc:sldLayoutMkLst>
            <pc:docMk/>
            <pc:sldMasterMk cId="2439032957" sldId="2147483648"/>
            <pc:sldLayoutMk cId="2045027816" sldId="2147483649"/>
          </pc:sldLayoutMkLst>
          <pc:spChg chg="mod">
            <ac:chgData name="afonso filho" userId="2a94d844aaf78afc" providerId="LiveId" clId="{0E0D535A-4F55-44D5-B925-0FAE81BBE2AD}" dt="2021-01-29T20:25:30.389" v="30" actId="403"/>
            <ac:spMkLst>
              <pc:docMk/>
              <pc:sldMasterMk cId="2439032957" sldId="2147483648"/>
              <pc:sldLayoutMk cId="2045027816" sldId="2147483649"/>
              <ac:spMk id="2" creationId="{1F0D6723-73C4-4069-8646-6605DB2B4E41}"/>
            </ac:spMkLst>
          </pc:spChg>
          <pc:spChg chg="mod">
            <ac:chgData name="afonso filho" userId="2a94d844aaf78afc" providerId="LiveId" clId="{0E0D535A-4F55-44D5-B925-0FAE81BBE2AD}" dt="2021-01-29T20:26:49.982" v="52" actId="14100"/>
            <ac:spMkLst>
              <pc:docMk/>
              <pc:sldMasterMk cId="2439032957" sldId="2147483648"/>
              <pc:sldLayoutMk cId="2045027816" sldId="2147483649"/>
              <ac:spMk id="3" creationId="{54B93B60-6031-41D9-BD48-1FE77FBABF7D}"/>
            </ac:spMkLst>
          </pc:spChg>
          <pc:spChg chg="mod">
            <ac:chgData name="afonso filho" userId="2a94d844aaf78afc" providerId="LiveId" clId="{0E0D535A-4F55-44D5-B925-0FAE81BBE2AD}" dt="2021-01-29T20:26:12.328" v="40" actId="1076"/>
            <ac:spMkLst>
              <pc:docMk/>
              <pc:sldMasterMk cId="2439032957" sldId="2147483648"/>
              <pc:sldLayoutMk cId="2045027816" sldId="2147483649"/>
              <ac:spMk id="10" creationId="{F7C510A0-F891-4F9F-BA96-1499C4EC8EBD}"/>
            </ac:spMkLst>
          </pc:spChg>
          <pc:spChg chg="mod">
            <ac:chgData name="afonso filho" userId="2a94d844aaf78afc" providerId="LiveId" clId="{0E0D535A-4F55-44D5-B925-0FAE81BBE2AD}" dt="2021-01-29T20:26:17.161" v="42" actId="14100"/>
            <ac:spMkLst>
              <pc:docMk/>
              <pc:sldMasterMk cId="2439032957" sldId="2147483648"/>
              <pc:sldLayoutMk cId="2045027816" sldId="2147483649"/>
              <ac:spMk id="22" creationId="{0C657B5D-DD25-4AE7-8F17-4C0D725DA4D8}"/>
            </ac:spMkLst>
          </pc:spChg>
          <pc:picChg chg="del">
            <ac:chgData name="afonso filho" userId="2a94d844aaf78afc" providerId="LiveId" clId="{0E0D535A-4F55-44D5-B925-0FAE81BBE2AD}" dt="2021-01-29T20:22:41.195" v="4" actId="478"/>
            <ac:picMkLst>
              <pc:docMk/>
              <pc:sldMasterMk cId="2439032957" sldId="2147483648"/>
              <pc:sldLayoutMk cId="2045027816" sldId="2147483649"/>
              <ac:picMk id="5" creationId="{0993B5FE-BBB5-47F5-B269-4CD9FC3915BC}"/>
            </ac:picMkLst>
          </pc:picChg>
          <pc:picChg chg="add mod ord">
            <ac:chgData name="afonso filho" userId="2a94d844aaf78afc" providerId="LiveId" clId="{0E0D535A-4F55-44D5-B925-0FAE81BBE2AD}" dt="2021-01-29T20:25:25.295" v="28" actId="1076"/>
            <ac:picMkLst>
              <pc:docMk/>
              <pc:sldMasterMk cId="2439032957" sldId="2147483648"/>
              <pc:sldLayoutMk cId="2045027816" sldId="2147483649"/>
              <ac:picMk id="6" creationId="{082B85D8-01C8-48E6-A530-6136232033C2}"/>
            </ac:picMkLst>
          </pc:picChg>
          <pc:picChg chg="add mod modCrop">
            <ac:chgData name="afonso filho" userId="2a94d844aaf78afc" providerId="LiveId" clId="{0E0D535A-4F55-44D5-B925-0FAE81BBE2AD}" dt="2021-01-29T20:23:30.751" v="16" actId="732"/>
            <ac:picMkLst>
              <pc:docMk/>
              <pc:sldMasterMk cId="2439032957" sldId="2147483648"/>
              <pc:sldLayoutMk cId="2045027816" sldId="2147483649"/>
              <ac:picMk id="8" creationId="{B60A4DEC-33FA-42D3-956E-75EC7FD0F22C}"/>
            </ac:picMkLst>
          </pc:picChg>
          <pc:picChg chg="del">
            <ac:chgData name="afonso filho" userId="2a94d844aaf78afc" providerId="LiveId" clId="{0E0D535A-4F55-44D5-B925-0FAE81BBE2AD}" dt="2021-01-29T20:22:50.283" v="9" actId="478"/>
            <ac:picMkLst>
              <pc:docMk/>
              <pc:sldMasterMk cId="2439032957" sldId="2147483648"/>
              <pc:sldLayoutMk cId="2045027816" sldId="2147483649"/>
              <ac:picMk id="9" creationId="{62A0FCB6-1B58-4FCE-92E6-0895A8434B97}"/>
            </ac:picMkLst>
          </pc:picChg>
        </pc:sldLayoutChg>
        <pc:sldLayoutChg chg="addSp delSp modSp mod delAnim modAnim">
          <pc:chgData name="afonso filho" userId="2a94d844aaf78afc" providerId="LiveId" clId="{0E0D535A-4F55-44D5-B925-0FAE81BBE2AD}" dt="2021-01-29T20:29:36.905" v="92"/>
          <pc:sldLayoutMkLst>
            <pc:docMk/>
            <pc:sldMasterMk cId="2439032957" sldId="2147483648"/>
            <pc:sldLayoutMk cId="1787310083" sldId="2147483651"/>
          </pc:sldLayoutMkLst>
          <pc:spChg chg="mod">
            <ac:chgData name="afonso filho" userId="2a94d844aaf78afc" providerId="LiveId" clId="{0E0D535A-4F55-44D5-B925-0FAE81BBE2AD}" dt="2021-01-29T20:27:31.191" v="57" actId="207"/>
            <ac:spMkLst>
              <pc:docMk/>
              <pc:sldMasterMk cId="2439032957" sldId="2147483648"/>
              <pc:sldLayoutMk cId="1787310083" sldId="2147483651"/>
              <ac:spMk id="3" creationId="{56057ADF-26B1-425B-BB11-A07DA7991151}"/>
            </ac:spMkLst>
          </pc:spChg>
          <pc:spChg chg="mod">
            <ac:chgData name="afonso filho" userId="2a94d844aaf78afc" providerId="LiveId" clId="{0E0D535A-4F55-44D5-B925-0FAE81BBE2AD}" dt="2021-01-29T20:27:47.637" v="60" actId="207"/>
            <ac:spMkLst>
              <pc:docMk/>
              <pc:sldMasterMk cId="2439032957" sldId="2147483648"/>
              <pc:sldLayoutMk cId="1787310083" sldId="2147483651"/>
              <ac:spMk id="5" creationId="{A630A721-9E0C-4424-85A1-AF82CD55A7C3}"/>
            </ac:spMkLst>
          </pc:spChg>
          <pc:spChg chg="mod">
            <ac:chgData name="afonso filho" userId="2a94d844aaf78afc" providerId="LiveId" clId="{0E0D535A-4F55-44D5-B925-0FAE81BBE2AD}" dt="2021-01-29T20:27:47.637" v="60" actId="207"/>
            <ac:spMkLst>
              <pc:docMk/>
              <pc:sldMasterMk cId="2439032957" sldId="2147483648"/>
              <pc:sldLayoutMk cId="1787310083" sldId="2147483651"/>
              <ac:spMk id="6" creationId="{2D9744CD-744E-4611-B286-9CBA90ACA0FD}"/>
            </ac:spMkLst>
          </pc:spChg>
          <pc:picChg chg="add mod modCrop">
            <ac:chgData name="afonso filho" userId="2a94d844aaf78afc" providerId="LiveId" clId="{0E0D535A-4F55-44D5-B925-0FAE81BBE2AD}" dt="2021-01-29T20:27:18.019" v="56" actId="732"/>
            <ac:picMkLst>
              <pc:docMk/>
              <pc:sldMasterMk cId="2439032957" sldId="2147483648"/>
              <pc:sldLayoutMk cId="1787310083" sldId="2147483651"/>
              <ac:picMk id="7" creationId="{8B8A90C2-DE13-4181-B6E1-DF01D97A18BF}"/>
            </ac:picMkLst>
          </pc:picChg>
          <pc:picChg chg="del">
            <ac:chgData name="afonso filho" userId="2a94d844aaf78afc" providerId="LiveId" clId="{0E0D535A-4F55-44D5-B925-0FAE81BBE2AD}" dt="2021-01-29T20:27:07.959" v="53" actId="478"/>
            <ac:picMkLst>
              <pc:docMk/>
              <pc:sldMasterMk cId="2439032957" sldId="2147483648"/>
              <pc:sldLayoutMk cId="1787310083" sldId="2147483651"/>
              <ac:picMk id="8" creationId="{934CFB95-CC21-4A04-9DF4-3E040CDAC01E}"/>
            </ac:picMkLst>
          </pc:picChg>
        </pc:sldLayoutChg>
        <pc:sldLayoutChg chg="modSp mod">
          <pc:chgData name="afonso filho" userId="2a94d844aaf78afc" providerId="LiveId" clId="{0E0D535A-4F55-44D5-B925-0FAE81BBE2AD}" dt="2021-01-29T20:28:21.442" v="68" actId="207"/>
          <pc:sldLayoutMkLst>
            <pc:docMk/>
            <pc:sldMasterMk cId="2439032957" sldId="2147483648"/>
            <pc:sldLayoutMk cId="1836668229" sldId="2147483654"/>
          </pc:sldLayoutMkLst>
          <pc:spChg chg="mod">
            <ac:chgData name="afonso filho" userId="2a94d844aaf78afc" providerId="LiveId" clId="{0E0D535A-4F55-44D5-B925-0FAE81BBE2AD}" dt="2021-01-29T20:28:21.442" v="68" actId="207"/>
            <ac:spMkLst>
              <pc:docMk/>
              <pc:sldMasterMk cId="2439032957" sldId="2147483648"/>
              <pc:sldLayoutMk cId="1836668229" sldId="2147483654"/>
              <ac:spMk id="4" creationId="{A2E43CCA-A079-46E0-9695-F7462FE6280E}"/>
            </ac:spMkLst>
          </pc:spChg>
          <pc:spChg chg="mod">
            <ac:chgData name="afonso filho" userId="2a94d844aaf78afc" providerId="LiveId" clId="{0E0D535A-4F55-44D5-B925-0FAE81BBE2AD}" dt="2021-01-29T20:28:21.442" v="68" actId="207"/>
            <ac:spMkLst>
              <pc:docMk/>
              <pc:sldMasterMk cId="2439032957" sldId="2147483648"/>
              <pc:sldLayoutMk cId="1836668229" sldId="2147483654"/>
              <ac:spMk id="5" creationId="{C40BEDBC-8E66-4152-8570-6E3A8C441373}"/>
            </ac:spMkLst>
          </pc:spChg>
        </pc:sldLayoutChg>
        <pc:sldLayoutChg chg="modSp mod">
          <pc:chgData name="afonso filho" userId="2a94d844aaf78afc" providerId="LiveId" clId="{0E0D535A-4F55-44D5-B925-0FAE81BBE2AD}" dt="2021-01-29T20:28:15.050" v="67" actId="207"/>
          <pc:sldLayoutMkLst>
            <pc:docMk/>
            <pc:sldMasterMk cId="2439032957" sldId="2147483648"/>
            <pc:sldLayoutMk cId="796307112" sldId="2147483655"/>
          </pc:sldLayoutMkLst>
          <pc:spChg chg="mod">
            <ac:chgData name="afonso filho" userId="2a94d844aaf78afc" providerId="LiveId" clId="{0E0D535A-4F55-44D5-B925-0FAE81BBE2AD}" dt="2021-01-29T20:28:15.050" v="67" actId="207"/>
            <ac:spMkLst>
              <pc:docMk/>
              <pc:sldMasterMk cId="2439032957" sldId="2147483648"/>
              <pc:sldLayoutMk cId="796307112" sldId="2147483655"/>
              <ac:spMk id="3" creationId="{7A50361B-7E6C-455D-8673-5389A474A219}"/>
            </ac:spMkLst>
          </pc:spChg>
          <pc:spChg chg="mod">
            <ac:chgData name="afonso filho" userId="2a94d844aaf78afc" providerId="LiveId" clId="{0E0D535A-4F55-44D5-B925-0FAE81BBE2AD}" dt="2021-01-29T20:28:15.050" v="67" actId="207"/>
            <ac:spMkLst>
              <pc:docMk/>
              <pc:sldMasterMk cId="2439032957" sldId="2147483648"/>
              <pc:sldLayoutMk cId="796307112" sldId="2147483655"/>
              <ac:spMk id="4" creationId="{1C89BF81-1237-47B9-9C64-3807F59D793E}"/>
            </ac:spMkLst>
          </pc:spChg>
        </pc:sldLayoutChg>
        <pc:sldLayoutChg chg="modSp mod modAnim">
          <pc:chgData name="afonso filho" userId="2a94d844aaf78afc" providerId="LiveId" clId="{0E0D535A-4F55-44D5-B925-0FAE81BBE2AD}" dt="2021-01-29T20:29:53.916" v="93"/>
          <pc:sldLayoutMkLst>
            <pc:docMk/>
            <pc:sldMasterMk cId="2439032957" sldId="2147483648"/>
            <pc:sldLayoutMk cId="379337859" sldId="2147483656"/>
          </pc:sldLayoutMkLst>
          <pc:spChg chg="mod">
            <ac:chgData name="afonso filho" userId="2a94d844aaf78afc" providerId="LiveId" clId="{0E0D535A-4F55-44D5-B925-0FAE81BBE2AD}" dt="2021-01-29T20:27:54.850" v="62" actId="2711"/>
            <ac:spMkLst>
              <pc:docMk/>
              <pc:sldMasterMk cId="2439032957" sldId="2147483648"/>
              <pc:sldLayoutMk cId="379337859" sldId="2147483656"/>
              <ac:spMk id="3" creationId="{56057ADF-26B1-425B-BB11-A07DA7991151}"/>
            </ac:spMkLst>
          </pc:spChg>
          <pc:spChg chg="mod">
            <ac:chgData name="afonso filho" userId="2a94d844aaf78afc" providerId="LiveId" clId="{0E0D535A-4F55-44D5-B925-0FAE81BBE2AD}" dt="2021-01-29T20:27:59.025" v="63" actId="14100"/>
            <ac:spMkLst>
              <pc:docMk/>
              <pc:sldMasterMk cId="2439032957" sldId="2147483648"/>
              <pc:sldLayoutMk cId="379337859" sldId="2147483656"/>
              <ac:spMk id="5" creationId="{A630A721-9E0C-4424-85A1-AF82CD55A7C3}"/>
            </ac:spMkLst>
          </pc:spChg>
          <pc:spChg chg="mod">
            <ac:chgData name="afonso filho" userId="2a94d844aaf78afc" providerId="LiveId" clId="{0E0D535A-4F55-44D5-B925-0FAE81BBE2AD}" dt="2021-01-29T20:28:04.059" v="66" actId="14100"/>
            <ac:spMkLst>
              <pc:docMk/>
              <pc:sldMasterMk cId="2439032957" sldId="2147483648"/>
              <pc:sldLayoutMk cId="379337859" sldId="2147483656"/>
              <ac:spMk id="6" creationId="{2D9744CD-744E-4611-B286-9CBA90ACA0FD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F23C3-8867-4C4D-B286-E19043212CE8}" type="datetimeFigureOut">
              <a:rPr lang="pt-BR" smtClean="0"/>
              <a:t>29/01/2021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F60AC-D44B-4958-AA27-F00B66A33A0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67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Céu azul com nuvens&#10;&#10;Descrição gerada automaticamente">
            <a:extLst>
              <a:ext uri="{FF2B5EF4-FFF2-40B4-BE49-F238E27FC236}">
                <a16:creationId xmlns:a16="http://schemas.microsoft.com/office/drawing/2014/main" id="{082B85D8-01C8-48E6-A530-6136232033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F0D6723-73C4-4069-8646-6605DB2B4E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76151" y="1437060"/>
            <a:ext cx="6227806" cy="1113404"/>
          </a:xfrm>
          <a:effectLst>
            <a:glow rad="203200">
              <a:schemeClr val="accent1">
                <a:satMod val="175000"/>
                <a:alpha val="43000"/>
              </a:schemeClr>
            </a:glow>
          </a:effectLst>
        </p:spPr>
        <p:txBody>
          <a:bodyPr numCol="1" anchor="t">
            <a:noAutofit/>
          </a:bodyPr>
          <a:lstStyle>
            <a:lvl1pPr algn="ctr">
              <a:lnSpc>
                <a:spcPct val="70000"/>
              </a:lnSpc>
              <a:defRPr sz="9600" b="1" spc="-150" baseline="0">
                <a:solidFill>
                  <a:srgbClr val="002060"/>
                </a:solidFill>
                <a:effectLst/>
                <a:latin typeface="Kokila" panose="020B0604020202020204" pitchFamily="34" charset="0"/>
                <a:ea typeface="Magasin Regular" panose="02000503040000020003" pitchFamily="50" charset="0"/>
                <a:cs typeface="Kokila" panose="020B0604020202020204" pitchFamily="34" charset="0"/>
              </a:defRPr>
            </a:lvl1pPr>
          </a:lstStyle>
          <a:p>
            <a:r>
              <a:rPr lang="pt-BR" dirty="0"/>
              <a:t>TÍTULO DA MENSAGEM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B93B60-6031-41D9-BD48-1FE77FBABF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35328" y="3478412"/>
            <a:ext cx="1952369" cy="561314"/>
          </a:xfr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(Insira aqui o versículo referência)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0C657B5D-DD25-4AE7-8F17-4C0D725DA4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4301" y="3529715"/>
            <a:ext cx="1919417" cy="510011"/>
          </a:xfrm>
        </p:spPr>
        <p:txBody>
          <a:bodyPr>
            <a:normAutofit/>
          </a:bodyPr>
          <a:lstStyle>
            <a:lvl1pPr algn="l">
              <a:defRPr sz="200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pPr lvl="0"/>
            <a:r>
              <a:rPr lang="pt-BR" dirty="0"/>
              <a:t>Nome do Preletor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7C510A0-F891-4F9F-BA96-1499C4EC8EBD}"/>
              </a:ext>
            </a:extLst>
          </p:cNvPr>
          <p:cNvSpPr/>
          <p:nvPr userDrawn="1"/>
        </p:nvSpPr>
        <p:spPr>
          <a:xfrm>
            <a:off x="2504302" y="3311610"/>
            <a:ext cx="7183395" cy="9258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Imagem 7" descr="Foto preta e branca de rosto de homem visto de perto&#10;&#10;Descrição gerada automaticamente">
            <a:extLst>
              <a:ext uri="{FF2B5EF4-FFF2-40B4-BE49-F238E27FC236}">
                <a16:creationId xmlns:a16="http://schemas.microsoft.com/office/drawing/2014/main" id="{B60A4DEC-33FA-42D3-956E-75EC7FD0F2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2" t="41561" r="31419"/>
          <a:stretch/>
        </p:blipFill>
        <p:spPr>
          <a:xfrm>
            <a:off x="3311610" y="2850292"/>
            <a:ext cx="5049795" cy="40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02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53A45-E984-48BF-B4AD-105CA7A61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77" y="365125"/>
            <a:ext cx="11442357" cy="74698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 dirty="0"/>
              <a:t>Insira aqui á referência do 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B5F5B3-38AE-4130-8298-543DAC7BAE9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lvl="0"/>
            <a:r>
              <a:rPr lang="pt-BR" dirty="0"/>
              <a:t>Insira aqui o texto bíblico</a:t>
            </a:r>
          </a:p>
          <a:p>
            <a:pPr lvl="0"/>
            <a:r>
              <a:rPr lang="pt-BR" dirty="0"/>
              <a:t>Obs.: insira de dois em dois versículos para que o texto fique grande e legível para todas as pessoas.</a:t>
            </a:r>
          </a:p>
        </p:txBody>
      </p:sp>
    </p:spTree>
    <p:extLst>
      <p:ext uri="{BB962C8B-B14F-4D97-AF65-F5344CB8AC3E}">
        <p14:creationId xmlns:p14="http://schemas.microsoft.com/office/powerpoint/2010/main" val="417670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206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8961" y="6356350"/>
            <a:ext cx="3220993" cy="365125"/>
          </a:xfrm>
        </p:spPr>
        <p:txBody>
          <a:bodyPr/>
          <a:lstStyle>
            <a:lvl1pPr algn="l">
              <a:defRPr sz="140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56350"/>
            <a:ext cx="4324868" cy="365125"/>
          </a:xfr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  <p:pic>
        <p:nvPicPr>
          <p:cNvPr id="7" name="Imagem 6" descr="Foto preta e branca de rosto de homem visto de perto&#10;&#10;Descrição gerada automaticamente">
            <a:extLst>
              <a:ext uri="{FF2B5EF4-FFF2-40B4-BE49-F238E27FC236}">
                <a16:creationId xmlns:a16="http://schemas.microsoft.com/office/drawing/2014/main" id="{8B8A90C2-DE13-4181-B6E1-DF01D97A18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8" t="41561" r="31419"/>
          <a:stretch/>
        </p:blipFill>
        <p:spPr>
          <a:xfrm>
            <a:off x="0" y="2850292"/>
            <a:ext cx="4258960" cy="40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21583-A94D-438B-AD3F-495ACE74D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8962" y="902429"/>
            <a:ext cx="75458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Insira aqui um tópico para a mensagem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57ADF-26B1-425B-BB11-A07DA79911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58962" y="3782154"/>
            <a:ext cx="7545861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Insira aqui uma frase que resuma o tópico.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0A721-9E0C-4424-85A1-AF82CD55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8961" y="6356350"/>
            <a:ext cx="3220993" cy="365125"/>
          </a:xfrm>
        </p:spPr>
        <p:txBody>
          <a:bodyPr/>
          <a:lstStyle>
            <a:lvl1pPr algn="l">
              <a:defRPr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9744CD-744E-4611-B286-9CBA90AC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9955" y="6342077"/>
            <a:ext cx="4324868" cy="37939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7CADB2E4-CB27-4234-8F64-3B98AEDF39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580598" cy="6858000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/>
              <a:t>Insira aqui sua imagem personalizada para um tópico da mensagem</a:t>
            </a:r>
          </a:p>
        </p:txBody>
      </p:sp>
    </p:spTree>
    <p:extLst>
      <p:ext uri="{BB962C8B-B14F-4D97-AF65-F5344CB8AC3E}">
        <p14:creationId xmlns:p14="http://schemas.microsoft.com/office/powerpoint/2010/main" val="37933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6887A-AC4F-41EC-95F4-E2ADBDB3E0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Tópico comparativo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1141D7-459C-4A9B-AD85-D8633E3B94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177" y="1825625"/>
            <a:ext cx="5632623" cy="4351338"/>
          </a:xfrm>
        </p:spPr>
        <p:txBody>
          <a:bodyPr>
            <a:normAutofit/>
          </a:bodyPr>
          <a:lstStyle>
            <a:lvl1pPr>
              <a:defRPr sz="3600" baseline="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1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C7F2C4-FE15-4610-B6E1-932DD8CAD7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657334" cy="4351338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 dirty="0"/>
              <a:t>Título da Coluna 2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9A2797-D7D2-4FE2-AF2F-A95568762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pt-BR" dirty="0"/>
              <a:t>Nome do Preletor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D173A3-C7D7-4EBC-87EB-7EDC0BF2E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da mensagem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0DA63AC-163E-4A3A-8D7E-B5B51DEF321B}"/>
              </a:ext>
            </a:extLst>
          </p:cNvPr>
          <p:cNvCxnSpPr/>
          <p:nvPr userDrawn="1"/>
        </p:nvCxnSpPr>
        <p:spPr>
          <a:xfrm>
            <a:off x="6095999" y="1825625"/>
            <a:ext cx="0" cy="43513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17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FB288-9888-4E71-9C6D-DE50EE266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Insira aqui um título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E43CCA-A079-46E0-9695-F7462FE6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rgbClr val="002060"/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40BEDBC-8E66-4152-8570-6E3A8C44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666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50361B-7E6C-455D-8673-5389A474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rgbClr val="002060"/>
                </a:solidFill>
              </a:defRPr>
            </a:lvl1pPr>
          </a:lstStyle>
          <a:p>
            <a:r>
              <a:rPr lang="pt-BR"/>
              <a:t>Nome do Preletor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89BF81-1237-47B9-9C64-3807F59D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630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Céu azul com nuvens&#10;&#10;Descrição gerada automaticamente">
            <a:extLst>
              <a:ext uri="{FF2B5EF4-FFF2-40B4-BE49-F238E27FC236}">
                <a16:creationId xmlns:a16="http://schemas.microsoft.com/office/drawing/2014/main" id="{21515422-E857-4A32-9D6F-CCFF3367853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1F71CB9-481A-4246-A13D-70326DDB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77" y="365125"/>
            <a:ext cx="11442357" cy="83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A01974-E8E0-4EED-A247-1B2F3ED6F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177" y="1400432"/>
            <a:ext cx="11442357" cy="4776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332899-3B4C-4373-AB74-37798866F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177" y="6356350"/>
            <a:ext cx="57088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pPr algn="l"/>
            <a:r>
              <a:rPr lang="pt-BR"/>
              <a:t>Nome do Preletor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42F5FA-62A0-478D-8221-9F095802C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0" y="6356350"/>
            <a:ext cx="57088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defRPr>
            </a:lvl1pPr>
          </a:lstStyle>
          <a:p>
            <a:r>
              <a:rPr lang="pt-BR"/>
              <a:t>Título da mensagem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903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2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Kokila" panose="020B0604020202020204" pitchFamily="34" charset="0"/>
          <a:ea typeface="+mj-ea"/>
          <a:cs typeface="Kokila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rgbClr val="002060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rgbClr val="002060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rgbClr val="002060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rgbClr val="002060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rgbClr val="002060"/>
          </a:solidFill>
          <a:latin typeface="Kokila" panose="020B0604020202020204" pitchFamily="34" charset="0"/>
          <a:ea typeface="+mn-ea"/>
          <a:cs typeface="Kokil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F77B4F-0B56-430C-8D37-AD5FE1A763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F3E8B1-937F-464D-92B3-CE3C26F4F9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BAD1430-ABB8-4CFB-8877-495E5EB029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195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A7A56E5-0748-44A7-882C-4C078156F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E38A82B-8EC1-4681-AA05-D8C8DBA55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71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8CAC4C1-6D1B-4D4C-84E1-1D24C011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D07EA47-2847-4EB1-8B32-C2695731F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A8CF6D-58F1-4FAA-B56A-9E0A54A59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3BE614-0F48-4071-83A3-07CCE8428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260342B7-3EE5-4502-96C8-A37FCD09D2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794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A5613-B70B-4BB0-A6EC-2147D9458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6D1E27-9B84-4EB4-B7E7-2F3415FE4E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8814BCF-566C-4EC5-B8F4-48E5AB5F4F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28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F85724-CBBE-47EC-967F-CE5C42DA6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63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38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Kokila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afonso filho</dc:creator>
  <cp:lastModifiedBy>afonso filho</cp:lastModifiedBy>
  <cp:revision>8</cp:revision>
  <dcterms:created xsi:type="dcterms:W3CDTF">2021-01-15T02:51:30Z</dcterms:created>
  <dcterms:modified xsi:type="dcterms:W3CDTF">2021-01-29T20:31:02Z</dcterms:modified>
</cp:coreProperties>
</file>