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4417"/>
    <a:srgbClr val="1F19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4DD8E7-5668-4BB4-8AFC-196EB5C8251B}" v="98" dt="2021-01-15T13:18:15.3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fonso filho" userId="2a94d844aaf78afc" providerId="LiveId" clId="{A74DD8E7-5668-4BB4-8AFC-196EB5C8251B}"/>
    <pc:docChg chg="undo custSel mod addSld delSld modSld modMainMaster">
      <pc:chgData name="afonso filho" userId="2a94d844aaf78afc" providerId="LiveId" clId="{A74DD8E7-5668-4BB4-8AFC-196EB5C8251B}" dt="2021-01-15T13:27:56.024" v="320" actId="47"/>
      <pc:docMkLst>
        <pc:docMk/>
      </pc:docMkLst>
      <pc:sldChg chg="modSp mod">
        <pc:chgData name="afonso filho" userId="2a94d844aaf78afc" providerId="LiveId" clId="{A74DD8E7-5668-4BB4-8AFC-196EB5C8251B}" dt="2021-01-15T10:41:30.613" v="31" actId="20577"/>
        <pc:sldMkLst>
          <pc:docMk/>
          <pc:sldMk cId="4257824308" sldId="257"/>
        </pc:sldMkLst>
        <pc:spChg chg="mod">
          <ac:chgData name="afonso filho" userId="2a94d844aaf78afc" providerId="LiveId" clId="{A74DD8E7-5668-4BB4-8AFC-196EB5C8251B}" dt="2021-01-15T10:41:01.153" v="29"/>
          <ac:spMkLst>
            <pc:docMk/>
            <pc:sldMk cId="4257824308" sldId="257"/>
            <ac:spMk id="4" creationId="{4BD4BB55-4F0A-4328-B6A5-9A6AE221F6BE}"/>
          </ac:spMkLst>
        </pc:spChg>
        <pc:spChg chg="mod">
          <ac:chgData name="afonso filho" userId="2a94d844aaf78afc" providerId="LiveId" clId="{A74DD8E7-5668-4BB4-8AFC-196EB5C8251B}" dt="2021-01-15T10:41:30.613" v="31" actId="20577"/>
          <ac:spMkLst>
            <pc:docMk/>
            <pc:sldMk cId="4257824308" sldId="257"/>
            <ac:spMk id="5" creationId="{BB26BD28-F281-4FAB-AD0B-AA13007AC131}"/>
          </ac:spMkLst>
        </pc:spChg>
      </pc:sldChg>
      <pc:sldChg chg="modSp mod">
        <pc:chgData name="afonso filho" userId="2a94d844aaf78afc" providerId="LiveId" clId="{A74DD8E7-5668-4BB4-8AFC-196EB5C8251B}" dt="2021-01-15T10:42:47.012" v="142" actId="20577"/>
        <pc:sldMkLst>
          <pc:docMk/>
          <pc:sldMk cId="2243113216" sldId="258"/>
        </pc:sldMkLst>
        <pc:spChg chg="mod">
          <ac:chgData name="afonso filho" userId="2a94d844aaf78afc" providerId="LiveId" clId="{A74DD8E7-5668-4BB4-8AFC-196EB5C8251B}" dt="2021-01-15T10:42:23.415" v="101" actId="20577"/>
          <ac:spMkLst>
            <pc:docMk/>
            <pc:sldMk cId="2243113216" sldId="258"/>
            <ac:spMk id="4" creationId="{7D291743-5467-4D39-9D8A-411ECCF853A3}"/>
          </ac:spMkLst>
        </pc:spChg>
        <pc:spChg chg="mod">
          <ac:chgData name="afonso filho" userId="2a94d844aaf78afc" providerId="LiveId" clId="{A74DD8E7-5668-4BB4-8AFC-196EB5C8251B}" dt="2021-01-15T10:42:47.012" v="142" actId="20577"/>
          <ac:spMkLst>
            <pc:docMk/>
            <pc:sldMk cId="2243113216" sldId="258"/>
            <ac:spMk id="5" creationId="{A554281F-4393-4B7D-9363-B293495DCD35}"/>
          </ac:spMkLst>
        </pc:spChg>
      </pc:sldChg>
      <pc:sldChg chg="addSp delSp modSp mod setBg">
        <pc:chgData name="afonso filho" userId="2a94d844aaf78afc" providerId="LiveId" clId="{A74DD8E7-5668-4BB4-8AFC-196EB5C8251B}" dt="2021-01-15T10:45:27.388" v="161"/>
        <pc:sldMkLst>
          <pc:docMk/>
          <pc:sldMk cId="3579484835" sldId="259"/>
        </pc:sldMkLst>
        <pc:spChg chg="add del mod">
          <ac:chgData name="afonso filho" userId="2a94d844aaf78afc" providerId="LiveId" clId="{A74DD8E7-5668-4BB4-8AFC-196EB5C8251B}" dt="2021-01-15T10:45:27.388" v="161"/>
          <ac:spMkLst>
            <pc:docMk/>
            <pc:sldMk cId="3579484835" sldId="259"/>
            <ac:spMk id="4" creationId="{0795F8C9-009F-418D-9FF0-B62CE0750690}"/>
          </ac:spMkLst>
        </pc:spChg>
        <pc:spChg chg="add del">
          <ac:chgData name="afonso filho" userId="2a94d844aaf78afc" providerId="LiveId" clId="{A74DD8E7-5668-4BB4-8AFC-196EB5C8251B}" dt="2021-01-15T10:45:04.389" v="154" actId="26606"/>
          <ac:spMkLst>
            <pc:docMk/>
            <pc:sldMk cId="3579484835" sldId="259"/>
            <ac:spMk id="5" creationId="{C3227100-AEFF-4215-B68A-995FD7AB72F6}"/>
          </ac:spMkLst>
        </pc:spChg>
        <pc:spChg chg="add del">
          <ac:chgData name="afonso filho" userId="2a94d844aaf78afc" providerId="LiveId" clId="{A74DD8E7-5668-4BB4-8AFC-196EB5C8251B}" dt="2021-01-15T10:45:27.388" v="161"/>
          <ac:spMkLst>
            <pc:docMk/>
            <pc:sldMk cId="3579484835" sldId="259"/>
            <ac:spMk id="6" creationId="{F9884384-5DF9-4AC3-82AA-FA8FA11351CD}"/>
          </ac:spMkLst>
        </pc:spChg>
        <pc:spChg chg="add del">
          <ac:chgData name="afonso filho" userId="2a94d844aaf78afc" providerId="LiveId" clId="{A74DD8E7-5668-4BB4-8AFC-196EB5C8251B}" dt="2021-01-15T10:45:04.389" v="154" actId="26606"/>
          <ac:spMkLst>
            <pc:docMk/>
            <pc:sldMk cId="3579484835" sldId="259"/>
            <ac:spMk id="15" creationId="{42A4FC2C-047E-45A5-965D-8E1E3BF09BC6}"/>
          </ac:spMkLst>
        </pc:spChg>
        <pc:picChg chg="add del mod">
          <ac:chgData name="afonso filho" userId="2a94d844aaf78afc" providerId="LiveId" clId="{A74DD8E7-5668-4BB4-8AFC-196EB5C8251B}" dt="2021-01-15T10:44:08.472" v="147"/>
          <ac:picMkLst>
            <pc:docMk/>
            <pc:sldMk cId="3579484835" sldId="259"/>
            <ac:picMk id="3" creationId="{BC71AE40-4F11-4174-A9AE-FDD418705E7A}"/>
          </ac:picMkLst>
        </pc:picChg>
        <pc:picChg chg="add del mod">
          <ac:chgData name="afonso filho" userId="2a94d844aaf78afc" providerId="LiveId" clId="{A74DD8E7-5668-4BB4-8AFC-196EB5C8251B}" dt="2021-01-15T10:44:50.309" v="149"/>
          <ac:picMkLst>
            <pc:docMk/>
            <pc:sldMk cId="3579484835" sldId="259"/>
            <ac:picMk id="8" creationId="{1386CCE2-C670-4549-A2A3-EFECBFDF6EFB}"/>
          </ac:picMkLst>
        </pc:picChg>
        <pc:picChg chg="add del mod">
          <ac:chgData name="afonso filho" userId="2a94d844aaf78afc" providerId="LiveId" clId="{A74DD8E7-5668-4BB4-8AFC-196EB5C8251B}" dt="2021-01-15T10:45:06.768" v="156"/>
          <ac:picMkLst>
            <pc:docMk/>
            <pc:sldMk cId="3579484835" sldId="259"/>
            <ac:picMk id="10" creationId="{C75493D7-4B09-4C48-A2EC-02C0BA3AB5F1}"/>
          </ac:picMkLst>
        </pc:picChg>
        <pc:picChg chg="add del mod">
          <ac:chgData name="afonso filho" userId="2a94d844aaf78afc" providerId="LiveId" clId="{A74DD8E7-5668-4BB4-8AFC-196EB5C8251B}" dt="2021-01-15T10:45:27.388" v="161"/>
          <ac:picMkLst>
            <pc:docMk/>
            <pc:sldMk cId="3579484835" sldId="259"/>
            <ac:picMk id="12" creationId="{3B66EB18-5D94-4015-823C-58D700AA7E5C}"/>
          </ac:picMkLst>
        </pc:picChg>
      </pc:sldChg>
      <pc:sldChg chg="mod modShow">
        <pc:chgData name="afonso filho" userId="2a94d844aaf78afc" providerId="LiveId" clId="{A74DD8E7-5668-4BB4-8AFC-196EB5C8251B}" dt="2021-01-15T11:41:38.347" v="249" actId="729"/>
        <pc:sldMkLst>
          <pc:docMk/>
          <pc:sldMk cId="1503635957" sldId="261"/>
        </pc:sldMkLst>
      </pc:sldChg>
      <pc:sldChg chg="modSp del mod">
        <pc:chgData name="afonso filho" userId="2a94d844aaf78afc" providerId="LiveId" clId="{A74DD8E7-5668-4BB4-8AFC-196EB5C8251B}" dt="2021-01-15T11:38:20.913" v="166" actId="47"/>
        <pc:sldMkLst>
          <pc:docMk/>
          <pc:sldMk cId="311450679" sldId="263"/>
        </pc:sldMkLst>
        <pc:spChg chg="mod">
          <ac:chgData name="afonso filho" userId="2a94d844aaf78afc" providerId="LiveId" clId="{A74DD8E7-5668-4BB4-8AFC-196EB5C8251B}" dt="2021-01-15T10:40:00.987" v="19" actId="20577"/>
          <ac:spMkLst>
            <pc:docMk/>
            <pc:sldMk cId="311450679" sldId="263"/>
            <ac:spMk id="4" creationId="{850B3345-793A-4AA7-A986-F3C8AA6007A3}"/>
          </ac:spMkLst>
        </pc:spChg>
        <pc:spChg chg="mod">
          <ac:chgData name="afonso filho" userId="2a94d844aaf78afc" providerId="LiveId" clId="{A74DD8E7-5668-4BB4-8AFC-196EB5C8251B}" dt="2021-01-15T10:40:03.518" v="20"/>
          <ac:spMkLst>
            <pc:docMk/>
            <pc:sldMk cId="311450679" sldId="263"/>
            <ac:spMk id="5" creationId="{94FB874F-752E-42EA-BEEA-EA80AF4E8BD7}"/>
          </ac:spMkLst>
        </pc:spChg>
        <pc:spChg chg="mod">
          <ac:chgData name="afonso filho" userId="2a94d844aaf78afc" providerId="LiveId" clId="{A74DD8E7-5668-4BB4-8AFC-196EB5C8251B}" dt="2021-01-15T10:39:55.061" v="9" actId="20577"/>
          <ac:spMkLst>
            <pc:docMk/>
            <pc:sldMk cId="311450679" sldId="263"/>
            <ac:spMk id="6" creationId="{5D78D4C5-D701-45B1-B1A0-DA15781E7CBE}"/>
          </ac:spMkLst>
        </pc:spChg>
        <pc:spChg chg="mod">
          <ac:chgData name="afonso filho" userId="2a94d844aaf78afc" providerId="LiveId" clId="{A74DD8E7-5668-4BB4-8AFC-196EB5C8251B}" dt="2021-01-15T10:40:07.961" v="28" actId="20577"/>
          <ac:spMkLst>
            <pc:docMk/>
            <pc:sldMk cId="311450679" sldId="263"/>
            <ac:spMk id="7" creationId="{E1D12BC5-0418-400B-BBE6-005805EAA135}"/>
          </ac:spMkLst>
        </pc:spChg>
      </pc:sldChg>
      <pc:sldChg chg="addSp delSp modSp new add del mod modTransition modClrScheme modAnim chgLayout">
        <pc:chgData name="afonso filho" userId="2a94d844aaf78afc" providerId="LiveId" clId="{A74DD8E7-5668-4BB4-8AFC-196EB5C8251B}" dt="2021-01-15T13:27:56.024" v="320" actId="47"/>
        <pc:sldMkLst>
          <pc:docMk/>
          <pc:sldMk cId="2818000352" sldId="264"/>
        </pc:sldMkLst>
        <pc:spChg chg="del mod ord">
          <ac:chgData name="afonso filho" userId="2a94d844aaf78afc" providerId="LiveId" clId="{A74DD8E7-5668-4BB4-8AFC-196EB5C8251B}" dt="2021-01-15T11:38:19.915" v="163" actId="700"/>
          <ac:spMkLst>
            <pc:docMk/>
            <pc:sldMk cId="2818000352" sldId="264"/>
            <ac:spMk id="2" creationId="{0666EE60-6744-4479-AEF3-53313DB2FC46}"/>
          </ac:spMkLst>
        </pc:spChg>
        <pc:spChg chg="del mod ord">
          <ac:chgData name="afonso filho" userId="2a94d844aaf78afc" providerId="LiveId" clId="{A74DD8E7-5668-4BB4-8AFC-196EB5C8251B}" dt="2021-01-15T11:38:19.915" v="163" actId="700"/>
          <ac:spMkLst>
            <pc:docMk/>
            <pc:sldMk cId="2818000352" sldId="264"/>
            <ac:spMk id="3" creationId="{5B7271C8-EB72-42B5-8B0A-9BD77DCE7D31}"/>
          </ac:spMkLst>
        </pc:spChg>
        <pc:spChg chg="add del mod ord">
          <ac:chgData name="afonso filho" userId="2a94d844aaf78afc" providerId="LiveId" clId="{A74DD8E7-5668-4BB4-8AFC-196EB5C8251B}" dt="2021-01-15T11:39:26.768" v="179" actId="700"/>
          <ac:spMkLst>
            <pc:docMk/>
            <pc:sldMk cId="2818000352" sldId="264"/>
            <ac:spMk id="4" creationId="{531AB146-69D5-489E-96EC-CF2C4B3F7682}"/>
          </ac:spMkLst>
        </pc:spChg>
        <pc:spChg chg="add del mod ord">
          <ac:chgData name="afonso filho" userId="2a94d844aaf78afc" providerId="LiveId" clId="{A74DD8E7-5668-4BB4-8AFC-196EB5C8251B}" dt="2021-01-15T11:39:26.768" v="179" actId="700"/>
          <ac:spMkLst>
            <pc:docMk/>
            <pc:sldMk cId="2818000352" sldId="264"/>
            <ac:spMk id="5" creationId="{ED9EBFB6-E351-4F26-B07D-A9C879C5A452}"/>
          </ac:spMkLst>
        </pc:spChg>
        <pc:spChg chg="add del mod ord">
          <ac:chgData name="afonso filho" userId="2a94d844aaf78afc" providerId="LiveId" clId="{A74DD8E7-5668-4BB4-8AFC-196EB5C8251B}" dt="2021-01-15T11:39:26.768" v="179" actId="700"/>
          <ac:spMkLst>
            <pc:docMk/>
            <pc:sldMk cId="2818000352" sldId="264"/>
            <ac:spMk id="6" creationId="{D085D89E-97AF-485B-A883-9DA0CA73ED85}"/>
          </ac:spMkLst>
        </pc:spChg>
        <pc:spChg chg="add del mod ord">
          <ac:chgData name="afonso filho" userId="2a94d844aaf78afc" providerId="LiveId" clId="{A74DD8E7-5668-4BB4-8AFC-196EB5C8251B}" dt="2021-01-15T11:39:26.768" v="179" actId="700"/>
          <ac:spMkLst>
            <pc:docMk/>
            <pc:sldMk cId="2818000352" sldId="264"/>
            <ac:spMk id="7" creationId="{D2900AF7-4C27-4615-8DF5-38835E4CD6F6}"/>
          </ac:spMkLst>
        </pc:spChg>
        <pc:spChg chg="add mod ord">
          <ac:chgData name="afonso filho" userId="2a94d844aaf78afc" providerId="LiveId" clId="{A74DD8E7-5668-4BB4-8AFC-196EB5C8251B}" dt="2021-01-15T11:40:56.358" v="221" actId="700"/>
          <ac:spMkLst>
            <pc:docMk/>
            <pc:sldMk cId="2818000352" sldId="264"/>
            <ac:spMk id="8" creationId="{586F7658-B207-4E04-986B-2C5C93A51A16}"/>
          </ac:spMkLst>
        </pc:spChg>
        <pc:spChg chg="add del mod ord">
          <ac:chgData name="afonso filho" userId="2a94d844aaf78afc" providerId="LiveId" clId="{A74DD8E7-5668-4BB4-8AFC-196EB5C8251B}" dt="2021-01-15T11:40:56.358" v="221" actId="700"/>
          <ac:spMkLst>
            <pc:docMk/>
            <pc:sldMk cId="2818000352" sldId="264"/>
            <ac:spMk id="9" creationId="{E36B9271-0882-4949-BE26-F50AF1D65484}"/>
          </ac:spMkLst>
        </pc:spChg>
        <pc:spChg chg="add mod ord">
          <ac:chgData name="afonso filho" userId="2a94d844aaf78afc" providerId="LiveId" clId="{A74DD8E7-5668-4BB4-8AFC-196EB5C8251B}" dt="2021-01-15T11:40:56.358" v="221" actId="700"/>
          <ac:spMkLst>
            <pc:docMk/>
            <pc:sldMk cId="2818000352" sldId="264"/>
            <ac:spMk id="10" creationId="{DB04CE3F-84A9-415D-A8E6-8A4D7E7AD8AD}"/>
          </ac:spMkLst>
        </pc:spChg>
        <pc:spChg chg="add del mod ord">
          <ac:chgData name="afonso filho" userId="2a94d844aaf78afc" providerId="LiveId" clId="{A74DD8E7-5668-4BB4-8AFC-196EB5C8251B}" dt="2021-01-15T11:40:56.358" v="221" actId="700"/>
          <ac:spMkLst>
            <pc:docMk/>
            <pc:sldMk cId="2818000352" sldId="264"/>
            <ac:spMk id="11" creationId="{83CBB22D-D5A3-4E8C-A452-39C7C756DFE6}"/>
          </ac:spMkLst>
        </pc:spChg>
        <pc:spChg chg="add mod ord">
          <ac:chgData name="afonso filho" userId="2a94d844aaf78afc" providerId="LiveId" clId="{A74DD8E7-5668-4BB4-8AFC-196EB5C8251B}" dt="2021-01-15T11:41:09.565" v="230" actId="27636"/>
          <ac:spMkLst>
            <pc:docMk/>
            <pc:sldMk cId="2818000352" sldId="264"/>
            <ac:spMk id="12" creationId="{CE18B9CB-3881-4455-BD21-B4BCBDA779A8}"/>
          </ac:spMkLst>
        </pc:spChg>
        <pc:spChg chg="add mod ord">
          <ac:chgData name="afonso filho" userId="2a94d844aaf78afc" providerId="LiveId" clId="{A74DD8E7-5668-4BB4-8AFC-196EB5C8251B}" dt="2021-01-15T13:17:41.478" v="319" actId="20577"/>
          <ac:spMkLst>
            <pc:docMk/>
            <pc:sldMk cId="2818000352" sldId="264"/>
            <ac:spMk id="13" creationId="{FA5001B4-B8FF-4F2B-9668-A179FDF08D0E}"/>
          </ac:spMkLst>
        </pc:spChg>
      </pc:sldChg>
      <pc:sldChg chg="addSp delSp modSp new mod modTransition modClrScheme modAnim modShow chgLayout">
        <pc:chgData name="afonso filho" userId="2a94d844aaf78afc" providerId="LiveId" clId="{A74DD8E7-5668-4BB4-8AFC-196EB5C8251B}" dt="2021-01-15T12:53:57.776" v="283"/>
        <pc:sldMkLst>
          <pc:docMk/>
          <pc:sldMk cId="2304870310" sldId="265"/>
        </pc:sldMkLst>
        <pc:spChg chg="del mod ord">
          <ac:chgData name="afonso filho" userId="2a94d844aaf78afc" providerId="LiveId" clId="{A74DD8E7-5668-4BB4-8AFC-196EB5C8251B}" dt="2021-01-15T11:41:01.643" v="224" actId="700"/>
          <ac:spMkLst>
            <pc:docMk/>
            <pc:sldMk cId="2304870310" sldId="265"/>
            <ac:spMk id="2" creationId="{7E1DBAFA-1767-42B1-B45C-007BED3530E2}"/>
          </ac:spMkLst>
        </pc:spChg>
        <pc:spChg chg="del mod ord">
          <ac:chgData name="afonso filho" userId="2a94d844aaf78afc" providerId="LiveId" clId="{A74DD8E7-5668-4BB4-8AFC-196EB5C8251B}" dt="2021-01-15T11:41:01.643" v="224" actId="700"/>
          <ac:spMkLst>
            <pc:docMk/>
            <pc:sldMk cId="2304870310" sldId="265"/>
            <ac:spMk id="3" creationId="{0474A672-D0E1-4E32-B98E-C3365B95D796}"/>
          </ac:spMkLst>
        </pc:spChg>
        <pc:spChg chg="add mod ord">
          <ac:chgData name="afonso filho" userId="2a94d844aaf78afc" providerId="LiveId" clId="{A74DD8E7-5668-4BB4-8AFC-196EB5C8251B}" dt="2021-01-15T11:41:01.663" v="225" actId="27636"/>
          <ac:spMkLst>
            <pc:docMk/>
            <pc:sldMk cId="2304870310" sldId="265"/>
            <ac:spMk id="4" creationId="{9B0E0C83-124B-4C2A-AB54-87733339BC39}"/>
          </ac:spMkLst>
        </pc:spChg>
        <pc:spChg chg="add mod ord">
          <ac:chgData name="afonso filho" userId="2a94d844aaf78afc" providerId="LiveId" clId="{A74DD8E7-5668-4BB4-8AFC-196EB5C8251B}" dt="2021-01-15T11:41:01.643" v="224" actId="700"/>
          <ac:spMkLst>
            <pc:docMk/>
            <pc:sldMk cId="2304870310" sldId="265"/>
            <ac:spMk id="5" creationId="{7B5783D5-1A1F-420B-B8CE-874609ECE755}"/>
          </ac:spMkLst>
        </pc:spChg>
        <pc:spChg chg="add mod ord">
          <ac:chgData name="afonso filho" userId="2a94d844aaf78afc" providerId="LiveId" clId="{A74DD8E7-5668-4BB4-8AFC-196EB5C8251B}" dt="2021-01-15T11:41:01.643" v="224" actId="700"/>
          <ac:spMkLst>
            <pc:docMk/>
            <pc:sldMk cId="2304870310" sldId="265"/>
            <ac:spMk id="6" creationId="{76974540-577D-47AF-BCCA-A83897D2C90F}"/>
          </ac:spMkLst>
        </pc:spChg>
        <pc:spChg chg="add mod ord">
          <ac:chgData name="afonso filho" userId="2a94d844aaf78afc" providerId="LiveId" clId="{A74DD8E7-5668-4BB4-8AFC-196EB5C8251B}" dt="2021-01-15T11:41:01.664" v="226" actId="27636"/>
          <ac:spMkLst>
            <pc:docMk/>
            <pc:sldMk cId="2304870310" sldId="265"/>
            <ac:spMk id="7" creationId="{80CF4CF7-CE20-4FD7-89E8-BA54985A53A6}"/>
          </ac:spMkLst>
        </pc:spChg>
      </pc:sldChg>
      <pc:sldMasterChg chg="modSldLayout">
        <pc:chgData name="afonso filho" userId="2a94d844aaf78afc" providerId="LiveId" clId="{A74DD8E7-5668-4BB4-8AFC-196EB5C8251B}" dt="2021-01-15T13:16:56.495" v="295" actId="1076"/>
        <pc:sldMasterMkLst>
          <pc:docMk/>
          <pc:sldMasterMk cId="2439032957" sldId="2147483648"/>
        </pc:sldMasterMkLst>
        <pc:sldLayoutChg chg="addSp delSp modSp mod modTransition modAnim">
          <pc:chgData name="afonso filho" userId="2a94d844aaf78afc" providerId="LiveId" clId="{A74DD8E7-5668-4BB4-8AFC-196EB5C8251B}" dt="2021-01-15T13:16:56.495" v="295" actId="1076"/>
          <pc:sldLayoutMkLst>
            <pc:docMk/>
            <pc:sldMasterMk cId="2439032957" sldId="2147483648"/>
            <pc:sldLayoutMk cId="2045027816" sldId="2147483649"/>
          </pc:sldLayoutMkLst>
          <pc:spChg chg="mod">
            <ac:chgData name="afonso filho" userId="2a94d844aaf78afc" providerId="LiveId" clId="{A74DD8E7-5668-4BB4-8AFC-196EB5C8251B}" dt="2021-01-15T13:16:49.536" v="294" actId="404"/>
            <ac:spMkLst>
              <pc:docMk/>
              <pc:sldMasterMk cId="2439032957" sldId="2147483648"/>
              <pc:sldLayoutMk cId="2045027816" sldId="2147483649"/>
              <ac:spMk id="2" creationId="{1F0D6723-73C4-4069-8646-6605DB2B4E41}"/>
            </ac:spMkLst>
          </pc:spChg>
          <pc:spChg chg="mod">
            <ac:chgData name="afonso filho" userId="2a94d844aaf78afc" providerId="LiveId" clId="{A74DD8E7-5668-4BB4-8AFC-196EB5C8251B}" dt="2021-01-15T11:39:20.893" v="178" actId="1076"/>
            <ac:spMkLst>
              <pc:docMk/>
              <pc:sldMasterMk cId="2439032957" sldId="2147483648"/>
              <pc:sldLayoutMk cId="2045027816" sldId="2147483649"/>
              <ac:spMk id="3" creationId="{54B93B60-6031-41D9-BD48-1FE77FBABF7D}"/>
            </ac:spMkLst>
          </pc:spChg>
          <pc:spChg chg="mod">
            <ac:chgData name="afonso filho" userId="2a94d844aaf78afc" providerId="LiveId" clId="{A74DD8E7-5668-4BB4-8AFC-196EB5C8251B}" dt="2021-01-15T11:39:20.893" v="178" actId="1076"/>
            <ac:spMkLst>
              <pc:docMk/>
              <pc:sldMasterMk cId="2439032957" sldId="2147483648"/>
              <pc:sldLayoutMk cId="2045027816" sldId="2147483649"/>
              <ac:spMk id="7" creationId="{93CF16E0-0076-4FD6-B0C9-5A34A426DD48}"/>
            </ac:spMkLst>
          </pc:spChg>
          <pc:spChg chg="mod">
            <ac:chgData name="afonso filho" userId="2a94d844aaf78afc" providerId="LiveId" clId="{A74DD8E7-5668-4BB4-8AFC-196EB5C8251B}" dt="2021-01-15T13:16:56.495" v="295" actId="1076"/>
            <ac:spMkLst>
              <pc:docMk/>
              <pc:sldMasterMk cId="2439032957" sldId="2147483648"/>
              <pc:sldLayoutMk cId="2045027816" sldId="2147483649"/>
              <ac:spMk id="18" creationId="{A8BA8085-3833-4B6E-89E4-FDA91C859E75}"/>
            </ac:spMkLst>
          </pc:spChg>
          <pc:spChg chg="mod">
            <ac:chgData name="afonso filho" userId="2a94d844aaf78afc" providerId="LiveId" clId="{A74DD8E7-5668-4BB4-8AFC-196EB5C8251B}" dt="2021-01-15T11:39:20.893" v="178" actId="1076"/>
            <ac:spMkLst>
              <pc:docMk/>
              <pc:sldMasterMk cId="2439032957" sldId="2147483648"/>
              <pc:sldLayoutMk cId="2045027816" sldId="2147483649"/>
              <ac:spMk id="22" creationId="{0C657B5D-DD25-4AE7-8F17-4C0D725DA4D8}"/>
            </ac:spMkLst>
          </pc:spChg>
          <pc:picChg chg="add del mod ord">
            <ac:chgData name="afonso filho" userId="2a94d844aaf78afc" providerId="LiveId" clId="{A74DD8E7-5668-4BB4-8AFC-196EB5C8251B}" dt="2021-01-15T11:39:12.292" v="173" actId="478"/>
            <ac:picMkLst>
              <pc:docMk/>
              <pc:sldMasterMk cId="2439032957" sldId="2147483648"/>
              <pc:sldLayoutMk cId="2045027816" sldId="2147483649"/>
              <ac:picMk id="5" creationId="{017E44DE-DAC0-48F4-B553-52B40BAFCFE3}"/>
            </ac:picMkLst>
          </pc:picChg>
          <pc:picChg chg="del">
            <ac:chgData name="afonso filho" userId="2a94d844aaf78afc" providerId="LiveId" clId="{A74DD8E7-5668-4BB4-8AFC-196EB5C8251B}" dt="2021-01-15T11:38:24.893" v="167" actId="478"/>
            <ac:picMkLst>
              <pc:docMk/>
              <pc:sldMasterMk cId="2439032957" sldId="2147483648"/>
              <pc:sldLayoutMk cId="2045027816" sldId="2147483649"/>
              <ac:picMk id="8" creationId="{0A52BE7C-AFD4-44DD-97AF-6B0BD7451977}"/>
            </ac:picMkLst>
          </pc:picChg>
          <pc:picChg chg="add mod ord">
            <ac:chgData name="afonso filho" userId="2a94d844aaf78afc" providerId="LiveId" clId="{A74DD8E7-5668-4BB4-8AFC-196EB5C8251B}" dt="2021-01-15T11:39:16.090" v="177" actId="167"/>
            <ac:picMkLst>
              <pc:docMk/>
              <pc:sldMasterMk cId="2439032957" sldId="2147483648"/>
              <pc:sldLayoutMk cId="2045027816" sldId="2147483649"/>
              <ac:picMk id="9" creationId="{5EF65C2B-9DF5-4D90-BCCD-A5FFFC384193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4F23C3-8867-4C4D-B286-E19043212CE8}" type="datetimeFigureOut">
              <a:rPr lang="pt-BR" smtClean="0"/>
              <a:t>15/01/2021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F60AC-D44B-4958-AA27-F00B66A33A0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673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Homem andando na terra&#10;&#10;Descrição gerada automaticamente">
            <a:extLst>
              <a:ext uri="{FF2B5EF4-FFF2-40B4-BE49-F238E27FC236}">
                <a16:creationId xmlns:a16="http://schemas.microsoft.com/office/drawing/2014/main" id="{5EF65C2B-9DF5-4D90-BCCD-A5FFFC3841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3CF16E0-0076-4FD6-B0C9-5A34A426DD48}"/>
              </a:ext>
            </a:extLst>
          </p:cNvPr>
          <p:cNvSpPr/>
          <p:nvPr userDrawn="1"/>
        </p:nvSpPr>
        <p:spPr>
          <a:xfrm>
            <a:off x="4835308" y="1806782"/>
            <a:ext cx="6227763" cy="1805683"/>
          </a:xfrm>
          <a:custGeom>
            <a:avLst/>
            <a:gdLst>
              <a:gd name="connsiteX0" fmla="*/ 0 w 6059978"/>
              <a:gd name="connsiteY0" fmla="*/ 0 h 1463040"/>
              <a:gd name="connsiteX1" fmla="*/ 6059978 w 6059978"/>
              <a:gd name="connsiteY1" fmla="*/ 0 h 1463040"/>
              <a:gd name="connsiteX2" fmla="*/ 6059978 w 6059978"/>
              <a:gd name="connsiteY2" fmla="*/ 1463040 h 1463040"/>
              <a:gd name="connsiteX3" fmla="*/ 0 w 6059978"/>
              <a:gd name="connsiteY3" fmla="*/ 1463040 h 1463040"/>
              <a:gd name="connsiteX4" fmla="*/ 0 w 6059978"/>
              <a:gd name="connsiteY4" fmla="*/ 0 h 1463040"/>
              <a:gd name="connsiteX0" fmla="*/ 0 w 6059978"/>
              <a:gd name="connsiteY0" fmla="*/ 0 h 1463639"/>
              <a:gd name="connsiteX1" fmla="*/ 6059978 w 6059978"/>
              <a:gd name="connsiteY1" fmla="*/ 0 h 1463639"/>
              <a:gd name="connsiteX2" fmla="*/ 6059978 w 6059978"/>
              <a:gd name="connsiteY2" fmla="*/ 1463040 h 1463639"/>
              <a:gd name="connsiteX3" fmla="*/ 5428698 w 6059978"/>
              <a:gd name="connsiteY3" fmla="*/ 1463639 h 1463639"/>
              <a:gd name="connsiteX4" fmla="*/ 0 w 6059978"/>
              <a:gd name="connsiteY4" fmla="*/ 1463040 h 1463639"/>
              <a:gd name="connsiteX5" fmla="*/ 0 w 6059978"/>
              <a:gd name="connsiteY5" fmla="*/ 0 h 1463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59978" h="1463639">
                <a:moveTo>
                  <a:pt x="0" y="0"/>
                </a:moveTo>
                <a:lnTo>
                  <a:pt x="6059978" y="0"/>
                </a:lnTo>
                <a:lnTo>
                  <a:pt x="6059978" y="1463040"/>
                </a:lnTo>
                <a:lnTo>
                  <a:pt x="5428698" y="1463639"/>
                </a:lnTo>
                <a:lnTo>
                  <a:pt x="0" y="1463040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6444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F0D6723-73C4-4069-8646-6605DB2B4E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5609" y="2511935"/>
            <a:ext cx="6227806" cy="777876"/>
          </a:xfrm>
          <a:effectLst>
            <a:outerShdw blurRad="127000" dist="76200" dir="1620000" algn="tl" rotWithShape="0">
              <a:prstClr val="black">
                <a:alpha val="40000"/>
              </a:prstClr>
            </a:outerShdw>
          </a:effectLst>
        </p:spPr>
        <p:txBody>
          <a:bodyPr numCol="1" anchor="t">
            <a:noAutofit/>
          </a:bodyPr>
          <a:lstStyle>
            <a:lvl1pPr algn="ctr">
              <a:defRPr sz="8000">
                <a:solidFill>
                  <a:srgbClr val="FFFF00"/>
                </a:solidFill>
                <a:effectLst/>
                <a:latin typeface="Magasin Regular" panose="02000503040000020003" pitchFamily="50" charset="0"/>
                <a:ea typeface="Magasin Regular" panose="02000503040000020003" pitchFamily="50" charset="0"/>
              </a:defRPr>
            </a:lvl1pPr>
          </a:lstStyle>
          <a:p>
            <a:r>
              <a:rPr lang="pt-BR" dirty="0"/>
              <a:t>Título Parte 2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4B93B60-6031-41D9-BD48-1FE77FBABF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35609" y="3653909"/>
            <a:ext cx="6227806" cy="77787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Texto Chave(Insira aqui o versículo referência)</a:t>
            </a:r>
          </a:p>
        </p:txBody>
      </p:sp>
      <p:sp>
        <p:nvSpPr>
          <p:cNvPr id="18" name="Espaço Reservado para Texto 17">
            <a:extLst>
              <a:ext uri="{FF2B5EF4-FFF2-40B4-BE49-F238E27FC236}">
                <a16:creationId xmlns:a16="http://schemas.microsoft.com/office/drawing/2014/main" id="{A8BA8085-3833-4B6E-89E4-FDA91C859E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5953" y="1604870"/>
            <a:ext cx="6227763" cy="116741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rgbClr val="644417"/>
                </a:solidFill>
              </a:defRPr>
            </a:lvl1pPr>
            <a:lvl2pPr>
              <a:defRPr sz="6600"/>
            </a:lvl2pPr>
            <a:lvl3pPr>
              <a:defRPr sz="6000"/>
            </a:lvl3pPr>
            <a:lvl4pPr>
              <a:defRPr sz="5400"/>
            </a:lvl4pPr>
            <a:lvl5pPr>
              <a:defRPr sz="5400"/>
            </a:lvl5pPr>
          </a:lstStyle>
          <a:p>
            <a:pPr lvl="0"/>
            <a:r>
              <a:rPr lang="pt-BR" dirty="0"/>
              <a:t>Título Parte 1</a:t>
            </a:r>
          </a:p>
        </p:txBody>
      </p:sp>
      <p:sp>
        <p:nvSpPr>
          <p:cNvPr id="22" name="Espaço Reservado para Texto 21">
            <a:extLst>
              <a:ext uri="{FF2B5EF4-FFF2-40B4-BE49-F238E27FC236}">
                <a16:creationId xmlns:a16="http://schemas.microsoft.com/office/drawing/2014/main" id="{0C657B5D-DD25-4AE7-8F17-4C0D725DA4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35953" y="4480014"/>
            <a:ext cx="6227763" cy="314407"/>
          </a:xfrm>
        </p:spPr>
        <p:txBody>
          <a:bodyPr>
            <a:normAutofit/>
          </a:bodyPr>
          <a:lstStyle>
            <a:lvl1pPr algn="ctr">
              <a:defRPr sz="2000"/>
            </a:lvl1pPr>
          </a:lstStyle>
          <a:p>
            <a:pPr lvl="0"/>
            <a:r>
              <a:rPr lang="pt-BR" dirty="0"/>
              <a:t>Nome do Preletor</a:t>
            </a:r>
          </a:p>
        </p:txBody>
      </p:sp>
    </p:spTree>
    <p:extLst>
      <p:ext uri="{BB962C8B-B14F-4D97-AF65-F5344CB8AC3E}">
        <p14:creationId xmlns:p14="http://schemas.microsoft.com/office/powerpoint/2010/main" val="2045027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8"/>
                        </p:tgtEl>
                      </p:cBhvr>
                    </p:animEffect>
                    <p:anim calcmode="lin" valueType="num">
                      <p:cBhvr>
                        <p:cTn dur="20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0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E53A45-E984-48BF-B4AD-105CA7A61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177" y="365125"/>
            <a:ext cx="11442357" cy="74698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pt-BR" dirty="0"/>
              <a:t>Insira aqui á referência do texto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EB5F5B3-38AE-4130-8298-543DAC7BAE9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pPr lvl="0"/>
            <a:r>
              <a:rPr lang="pt-BR" dirty="0"/>
              <a:t>Insira aqui o texto bíblico</a:t>
            </a:r>
          </a:p>
          <a:p>
            <a:pPr lvl="0"/>
            <a:r>
              <a:rPr lang="pt-BR" dirty="0"/>
              <a:t>Obs.: insira de dois em dois versículos para que o texto fique grande e legível para todas as pessoas.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601CB0-DE5E-4318-A729-1C5247532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46C2B8-0F69-4B3A-AF4B-5A8F6DFC8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B4FF-2206-4C8B-858B-1CEB948E4E5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670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21583-A94D-438B-AD3F-495ACE74D9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8962" y="902429"/>
            <a:ext cx="754586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Insira aqui um tópico para a mensagem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057ADF-26B1-425B-BB11-A07DA799115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58962" y="3782154"/>
            <a:ext cx="754586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Insira aqui uma frase que resuma o tópico.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30A721-9E0C-4424-85A1-AF82CD55A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89405" y="6356350"/>
            <a:ext cx="3690550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r>
              <a:rPr lang="pt-BR" dirty="0"/>
              <a:t>Nome do preletor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744CD-744E-4611-B286-9CBA90ACA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79955" y="6356350"/>
            <a:ext cx="4324868" cy="365125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/>
              <a:t>Título da mensagem</a:t>
            </a:r>
          </a:p>
        </p:txBody>
      </p:sp>
      <p:pic>
        <p:nvPicPr>
          <p:cNvPr id="7" name="Imagem 6" descr="Homem andando na terra&#10;&#10;Descrição gerada automaticamente com confiança média">
            <a:extLst>
              <a:ext uri="{FF2B5EF4-FFF2-40B4-BE49-F238E27FC236}">
                <a16:creationId xmlns:a16="http://schemas.microsoft.com/office/drawing/2014/main" id="{7EEB24D4-8B17-4C49-B1DF-5E71A35F70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3" r="48716"/>
          <a:stretch/>
        </p:blipFill>
        <p:spPr>
          <a:xfrm>
            <a:off x="0" y="0"/>
            <a:ext cx="36905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31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21583-A94D-438B-AD3F-495ACE74D9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8962" y="902429"/>
            <a:ext cx="754586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Insira aqui um tópico para a mensagem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057ADF-26B1-425B-BB11-A07DA799115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58962" y="3782154"/>
            <a:ext cx="7545861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Insira aqui uma frase que resuma o tópico.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30A721-9E0C-4424-85A1-AF82CD55A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89405" y="6356350"/>
            <a:ext cx="3690550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r>
              <a:rPr lang="pt-BR" dirty="0"/>
              <a:t>Nome do preletor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744CD-744E-4611-B286-9CBA90ACA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79955" y="6356350"/>
            <a:ext cx="4324868" cy="365125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/>
              <a:t>Título da mensagem</a:t>
            </a:r>
          </a:p>
        </p:txBody>
      </p:sp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7CADB2E4-CB27-4234-8F64-3B98AEDF39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580598" cy="6858000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/>
              <a:t>Insira aqui sua imagem personalizada para um tópico da mensagem</a:t>
            </a:r>
          </a:p>
        </p:txBody>
      </p:sp>
    </p:spTree>
    <p:extLst>
      <p:ext uri="{BB962C8B-B14F-4D97-AF65-F5344CB8AC3E}">
        <p14:creationId xmlns:p14="http://schemas.microsoft.com/office/powerpoint/2010/main" val="37933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6887A-AC4F-41EC-95F4-E2ADBDB3E0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Tópico comparativo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1141D7-459C-4A9B-AD85-D8633E3B943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177" y="1825625"/>
            <a:ext cx="5632623" cy="4351338"/>
          </a:xfrm>
        </p:spPr>
        <p:txBody>
          <a:bodyPr>
            <a:normAutofit/>
          </a:bodyPr>
          <a:lstStyle>
            <a:lvl1pPr>
              <a:defRPr sz="3600" baseline="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 dirty="0"/>
              <a:t>Título da Coluna 1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0C7F2C4-FE15-4610-B6E1-932DD8CAD75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657334" cy="435133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 dirty="0"/>
              <a:t>Título da Coluna 2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E9A2797-D7D2-4FE2-AF2F-A95568762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r>
              <a:rPr lang="pt-BR" dirty="0"/>
              <a:t>Nome do Preletor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D173A3-C7D7-4EBC-87EB-7EDC0BF2E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Título da mensagem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A0DA63AC-163E-4A3A-8D7E-B5B51DEF321B}"/>
              </a:ext>
            </a:extLst>
          </p:cNvPr>
          <p:cNvCxnSpPr/>
          <p:nvPr userDrawn="1"/>
        </p:nvCxnSpPr>
        <p:spPr>
          <a:xfrm>
            <a:off x="6095999" y="1825625"/>
            <a:ext cx="0" cy="43513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17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FB288-9888-4E71-9C6D-DE50EE266A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Insira aqui um título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2E43CCA-A079-46E0-9695-F7462FE62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r>
              <a:rPr lang="pt-BR" dirty="0"/>
              <a:t>Nome do Preletor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40BEDBC-8E66-4152-8570-6E3A8C441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Título da mensagem</a:t>
            </a:r>
          </a:p>
        </p:txBody>
      </p:sp>
    </p:spTree>
    <p:extLst>
      <p:ext uri="{BB962C8B-B14F-4D97-AF65-F5344CB8AC3E}">
        <p14:creationId xmlns:p14="http://schemas.microsoft.com/office/powerpoint/2010/main" val="183666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A50361B-7E6C-455D-8673-5389A474A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r>
              <a:rPr lang="pt-BR" dirty="0"/>
              <a:t>Nome do Preletor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C89BF81-1237-47B9-9C64-3807F59D7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Título da mensagem</a:t>
            </a:r>
          </a:p>
        </p:txBody>
      </p:sp>
    </p:spTree>
    <p:extLst>
      <p:ext uri="{BB962C8B-B14F-4D97-AF65-F5344CB8AC3E}">
        <p14:creationId xmlns:p14="http://schemas.microsoft.com/office/powerpoint/2010/main" val="79630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Imagem em branco e preto&#10;&#10;Descrição gerada automaticamente com confiança média">
            <a:extLst>
              <a:ext uri="{FF2B5EF4-FFF2-40B4-BE49-F238E27FC236}">
                <a16:creationId xmlns:a16="http://schemas.microsoft.com/office/drawing/2014/main" id="{9EB57393-6FBA-41DB-8265-1AA688FBF6C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1F71CB9-481A-4246-A13D-70326DDBA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177" y="365125"/>
            <a:ext cx="11442357" cy="83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A01974-E8E0-4EED-A247-1B2F3ED6F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177" y="1400432"/>
            <a:ext cx="11442357" cy="4776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332899-3B4C-4373-AB74-37798866F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7177" y="6356350"/>
            <a:ext cx="57088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Walbaum Display" panose="02070503090703020303" pitchFamily="18" charset="0"/>
              </a:defRPr>
            </a:lvl1pPr>
          </a:lstStyle>
          <a:p>
            <a:pPr algn="l"/>
            <a:r>
              <a:rPr lang="pt-BR" dirty="0"/>
              <a:t>Nome do Preletor</a:t>
            </a:r>
            <a:endParaRPr lang="pt-BR" dirty="0">
              <a:latin typeface="Walbaum Display" panose="02070503090703020303" pitchFamily="18" charset="0"/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42F5FA-62A0-478D-8221-9F095802C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6000" y="6356350"/>
            <a:ext cx="57088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Walbaum Display" panose="02070503090703020303" pitchFamily="18" charset="0"/>
              </a:defRPr>
            </a:lvl1pPr>
          </a:lstStyle>
          <a:p>
            <a:r>
              <a:rPr lang="pt-BR" dirty="0"/>
              <a:t>Título da mensagem</a:t>
            </a:r>
            <a:endParaRPr lang="pt-BR" dirty="0">
              <a:latin typeface="Walbaum Display" panose="02070503090703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03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6" r:id="rId4"/>
    <p:sldLayoutId id="2147483652" r:id="rId5"/>
    <p:sldLayoutId id="2147483654" r:id="rId6"/>
    <p:sldLayoutId id="2147483655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Walbaum Display" panose="02070503090703020303" pitchFamily="18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bg1"/>
          </a:solidFill>
          <a:latin typeface="Walbaum Display" panose="02070503090703020303" pitchFamily="18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bg1"/>
          </a:solidFill>
          <a:latin typeface="Walbaum Display" panose="02070503090703020303" pitchFamily="18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Walbaum Display" panose="02070503090703020303" pitchFamily="18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Walbaum Display" panose="02070503090703020303" pitchFamily="18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Walbaum Display" panose="02070503090703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B0E0C83-124B-4C2A-AB54-87733339BC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endParaRPr lang="pt-BR" dirty="0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7B5783D5-1A1F-420B-B8CE-874609ECE7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76974540-577D-47AF-BCCA-A83897D2C9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80CF4CF7-CE20-4FD7-89E8-BA54985A53A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4870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BD4BB55-4F0A-4328-B6A5-9A6AE221F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Gênesis 5:24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B26BD28-F281-4FAB-AD0B-AA13007AC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 andou Enoque com Deus; e não apareceu mais, porquanto Deus para si o tomou. </a:t>
            </a:r>
          </a:p>
        </p:txBody>
      </p:sp>
    </p:spTree>
    <p:extLst>
      <p:ext uri="{BB962C8B-B14F-4D97-AF65-F5344CB8AC3E}">
        <p14:creationId xmlns:p14="http://schemas.microsoft.com/office/powerpoint/2010/main" val="425782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D291743-5467-4D39-9D8A-411ECCF85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você tem caminhado?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554281F-4393-4B7D-9363-B293495DC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Caminhar com Deus é um exercício diário</a:t>
            </a:r>
          </a:p>
        </p:txBody>
      </p:sp>
    </p:spTree>
    <p:extLst>
      <p:ext uri="{BB962C8B-B14F-4D97-AF65-F5344CB8AC3E}">
        <p14:creationId xmlns:p14="http://schemas.microsoft.com/office/powerpoint/2010/main" val="224311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795F8C9-009F-418D-9FF0-B62CE0750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3227100-AEFF-4215-B68A-995FD7AB72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F9884384-5DF9-4AC3-82AA-FA8FA11351C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57948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7FA157C1-C924-45AC-96C6-233DCE7E9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32F8056-2FDC-412B-B791-F45F012611B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5720DD93-7097-42AB-A79B-8F4C393039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928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F282B597-55DD-4C2E-8837-01766FF62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3635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138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32</Words>
  <Application>Microsoft Office PowerPoint</Application>
  <PresentationFormat>Widescreen</PresentationFormat>
  <Paragraphs>4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Calibri</vt:lpstr>
      <vt:lpstr>Magasin Regular</vt:lpstr>
      <vt:lpstr>Walbaum Display</vt:lpstr>
      <vt:lpstr>Tema do Office</vt:lpstr>
      <vt:lpstr>Apresentação do PowerPoint</vt:lpstr>
      <vt:lpstr>Gênesis 5:24</vt:lpstr>
      <vt:lpstr>Como você tem caminhado?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afonso filho</dc:creator>
  <cp:lastModifiedBy>afonso filho</cp:lastModifiedBy>
  <cp:revision>4</cp:revision>
  <dcterms:created xsi:type="dcterms:W3CDTF">2021-01-15T02:51:30Z</dcterms:created>
  <dcterms:modified xsi:type="dcterms:W3CDTF">2021-01-15T13:27:58Z</dcterms:modified>
</cp:coreProperties>
</file>